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10" r:id="rId1"/>
  </p:sldMasterIdLst>
  <p:notesMasterIdLst>
    <p:notesMasterId r:id="rId27"/>
  </p:notesMasterIdLst>
  <p:sldIdLst>
    <p:sldId id="374" r:id="rId2"/>
    <p:sldId id="382" r:id="rId3"/>
    <p:sldId id="375" r:id="rId4"/>
    <p:sldId id="383" r:id="rId5"/>
    <p:sldId id="258" r:id="rId6"/>
    <p:sldId id="378" r:id="rId7"/>
    <p:sldId id="346" r:id="rId8"/>
    <p:sldId id="257" r:id="rId9"/>
    <p:sldId id="260" r:id="rId10"/>
    <p:sldId id="261" r:id="rId11"/>
    <p:sldId id="263" r:id="rId12"/>
    <p:sldId id="264" r:id="rId13"/>
    <p:sldId id="265" r:id="rId14"/>
    <p:sldId id="267" r:id="rId15"/>
    <p:sldId id="277" r:id="rId16"/>
    <p:sldId id="279" r:id="rId17"/>
    <p:sldId id="285" r:id="rId18"/>
    <p:sldId id="291" r:id="rId19"/>
    <p:sldId id="379" r:id="rId20"/>
    <p:sldId id="295" r:id="rId21"/>
    <p:sldId id="300" r:id="rId22"/>
    <p:sldId id="314" r:id="rId23"/>
    <p:sldId id="316" r:id="rId24"/>
    <p:sldId id="381" r:id="rId25"/>
    <p:sldId id="341" r:id="rId26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lia" initials="N" lastIdx="3" clrIdx="0">
    <p:extLst>
      <p:ext uri="{19B8F6BF-5375-455C-9EA6-DF929625EA0E}">
        <p15:presenceInfo xmlns:p15="http://schemas.microsoft.com/office/powerpoint/2012/main" userId="Nata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 snapToGrid="0">
      <p:cViewPr varScale="1">
        <p:scale>
          <a:sx n="80" d="100"/>
          <a:sy n="80" d="100"/>
        </p:scale>
        <p:origin x="15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1-30T14:12:45.137" idx="1">
    <p:pos x="5343" y="1661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1-31T14:19:02.714" idx="3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93FEB-DA38-42F6-A549-351D15C1A92A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09974D4-D5DB-49B4-9464-133AE2CF1CE0}">
      <dgm:prSet phldrT="[Текст]"/>
      <dgm:spPr/>
      <dgm:t>
        <a:bodyPr/>
        <a:lstStyle/>
        <a:p>
          <a:r>
            <a:rPr lang="ru-RU" dirty="0"/>
            <a:t>Проблемное поведение</a:t>
          </a:r>
          <a:endParaRPr lang="en-GB" dirty="0"/>
        </a:p>
      </dgm:t>
    </dgm:pt>
    <dgm:pt modelId="{84FC8D6C-BD32-400D-B2DB-141F561DBC9F}" type="parTrans" cxnId="{D16A06F5-C664-4333-9C06-2596C3200FD0}">
      <dgm:prSet/>
      <dgm:spPr/>
      <dgm:t>
        <a:bodyPr/>
        <a:lstStyle/>
        <a:p>
          <a:endParaRPr lang="en-GB"/>
        </a:p>
      </dgm:t>
    </dgm:pt>
    <dgm:pt modelId="{39CD5259-9E54-4EDC-BFE2-77EBFC47EB57}" type="sibTrans" cxnId="{D16A06F5-C664-4333-9C06-2596C3200FD0}">
      <dgm:prSet/>
      <dgm:spPr/>
      <dgm:t>
        <a:bodyPr/>
        <a:lstStyle/>
        <a:p>
          <a:endParaRPr lang="en-GB"/>
        </a:p>
      </dgm:t>
    </dgm:pt>
    <dgm:pt modelId="{6F2C08EC-78CE-43DA-A537-1C4C883AA91C}">
      <dgm:prSet phldrT="[Текст]"/>
      <dgm:spPr/>
      <dgm:t>
        <a:bodyPr/>
        <a:lstStyle/>
        <a:p>
          <a:r>
            <a:rPr lang="ru-RU" dirty="0"/>
            <a:t>Коммуникативные навыки</a:t>
          </a:r>
        </a:p>
        <a:p>
          <a:r>
            <a:rPr lang="ru-RU" dirty="0"/>
            <a:t>Предсказуемость среды </a:t>
          </a:r>
          <a:endParaRPr lang="en-GB" dirty="0"/>
        </a:p>
      </dgm:t>
    </dgm:pt>
    <dgm:pt modelId="{B469CC2E-2B39-46C5-B442-C9D3C0E24588}" type="parTrans" cxnId="{7A5BC64E-E3E9-458B-B60B-0F87412B137E}">
      <dgm:prSet/>
      <dgm:spPr/>
      <dgm:t>
        <a:bodyPr/>
        <a:lstStyle/>
        <a:p>
          <a:endParaRPr lang="en-GB"/>
        </a:p>
      </dgm:t>
    </dgm:pt>
    <dgm:pt modelId="{A16CF03F-1650-4CC9-8A1F-2DBCADC1A66C}" type="sibTrans" cxnId="{7A5BC64E-E3E9-458B-B60B-0F87412B137E}">
      <dgm:prSet/>
      <dgm:spPr/>
      <dgm:t>
        <a:bodyPr/>
        <a:lstStyle/>
        <a:p>
          <a:endParaRPr lang="en-GB"/>
        </a:p>
      </dgm:t>
    </dgm:pt>
    <dgm:pt modelId="{BA16956E-3206-4F8A-8938-61BDE7301CB5}" type="pres">
      <dgm:prSet presAssocID="{23693FEB-DA38-42F6-A549-351D15C1A92A}" presName="compositeShape" presStyleCnt="0">
        <dgm:presLayoutVars>
          <dgm:chMax val="2"/>
          <dgm:dir/>
          <dgm:resizeHandles val="exact"/>
        </dgm:presLayoutVars>
      </dgm:prSet>
      <dgm:spPr/>
    </dgm:pt>
    <dgm:pt modelId="{CBE39261-A1A2-43A8-A029-BF507777A04A}" type="pres">
      <dgm:prSet presAssocID="{23693FEB-DA38-42F6-A549-351D15C1A92A}" presName="divider" presStyleLbl="fgShp" presStyleIdx="0" presStyleCnt="1"/>
      <dgm:spPr/>
    </dgm:pt>
    <dgm:pt modelId="{3621F020-07F9-4EFC-9292-3B075051CB43}" type="pres">
      <dgm:prSet presAssocID="{509974D4-D5DB-49B4-9464-133AE2CF1CE0}" presName="downArrow" presStyleLbl="node1" presStyleIdx="0" presStyleCnt="2"/>
      <dgm:spPr/>
    </dgm:pt>
    <dgm:pt modelId="{F4E17E8F-F3DF-46C1-B126-7DC6E4441654}" type="pres">
      <dgm:prSet presAssocID="{509974D4-D5DB-49B4-9464-133AE2CF1CE0}" presName="downArrowText" presStyleLbl="revTx" presStyleIdx="0" presStyleCnt="2">
        <dgm:presLayoutVars>
          <dgm:bulletEnabled val="1"/>
        </dgm:presLayoutVars>
      </dgm:prSet>
      <dgm:spPr/>
    </dgm:pt>
    <dgm:pt modelId="{1E6A3CA3-769C-4C87-BEAD-EE81B2FA96B9}" type="pres">
      <dgm:prSet presAssocID="{6F2C08EC-78CE-43DA-A537-1C4C883AA91C}" presName="upArrow" presStyleLbl="node1" presStyleIdx="1" presStyleCnt="2"/>
      <dgm:spPr/>
    </dgm:pt>
    <dgm:pt modelId="{D16B6BE7-8748-43D3-80D9-EC8DB201E975}" type="pres">
      <dgm:prSet presAssocID="{6F2C08EC-78CE-43DA-A537-1C4C883AA91C}" presName="upArrowText" presStyleLbl="revTx" presStyleIdx="1" presStyleCnt="2" custScaleX="116390" custScaleY="118065">
        <dgm:presLayoutVars>
          <dgm:bulletEnabled val="1"/>
        </dgm:presLayoutVars>
      </dgm:prSet>
      <dgm:spPr/>
    </dgm:pt>
  </dgm:ptLst>
  <dgm:cxnLst>
    <dgm:cxn modelId="{B581C503-53A5-4945-8796-63B2A012BDF9}" type="presOf" srcId="{23693FEB-DA38-42F6-A549-351D15C1A92A}" destId="{BA16956E-3206-4F8A-8938-61BDE7301CB5}" srcOrd="0" destOrd="0" presId="urn:microsoft.com/office/officeart/2005/8/layout/arrow3"/>
    <dgm:cxn modelId="{6860BF4B-C871-4D05-AD9E-E7D52060B33F}" type="presOf" srcId="{6F2C08EC-78CE-43DA-A537-1C4C883AA91C}" destId="{D16B6BE7-8748-43D3-80D9-EC8DB201E975}" srcOrd="0" destOrd="0" presId="urn:microsoft.com/office/officeart/2005/8/layout/arrow3"/>
    <dgm:cxn modelId="{7A5BC64E-E3E9-458B-B60B-0F87412B137E}" srcId="{23693FEB-DA38-42F6-A549-351D15C1A92A}" destId="{6F2C08EC-78CE-43DA-A537-1C4C883AA91C}" srcOrd="1" destOrd="0" parTransId="{B469CC2E-2B39-46C5-B442-C9D3C0E24588}" sibTransId="{A16CF03F-1650-4CC9-8A1F-2DBCADC1A66C}"/>
    <dgm:cxn modelId="{896D017C-2D37-41B3-9905-FE7528BDFA64}" type="presOf" srcId="{509974D4-D5DB-49B4-9464-133AE2CF1CE0}" destId="{F4E17E8F-F3DF-46C1-B126-7DC6E4441654}" srcOrd="0" destOrd="0" presId="urn:microsoft.com/office/officeart/2005/8/layout/arrow3"/>
    <dgm:cxn modelId="{D16A06F5-C664-4333-9C06-2596C3200FD0}" srcId="{23693FEB-DA38-42F6-A549-351D15C1A92A}" destId="{509974D4-D5DB-49B4-9464-133AE2CF1CE0}" srcOrd="0" destOrd="0" parTransId="{84FC8D6C-BD32-400D-B2DB-141F561DBC9F}" sibTransId="{39CD5259-9E54-4EDC-BFE2-77EBFC47EB57}"/>
    <dgm:cxn modelId="{5218A4AD-10DA-4FD8-B676-824F72351F7F}" type="presParOf" srcId="{BA16956E-3206-4F8A-8938-61BDE7301CB5}" destId="{CBE39261-A1A2-43A8-A029-BF507777A04A}" srcOrd="0" destOrd="0" presId="urn:microsoft.com/office/officeart/2005/8/layout/arrow3"/>
    <dgm:cxn modelId="{F27573D0-0ABC-4F3E-BDF0-F5B53A7ABFBF}" type="presParOf" srcId="{BA16956E-3206-4F8A-8938-61BDE7301CB5}" destId="{3621F020-07F9-4EFC-9292-3B075051CB43}" srcOrd="1" destOrd="0" presId="urn:microsoft.com/office/officeart/2005/8/layout/arrow3"/>
    <dgm:cxn modelId="{BB4B873A-722F-447D-8077-5F589ED39F7F}" type="presParOf" srcId="{BA16956E-3206-4F8A-8938-61BDE7301CB5}" destId="{F4E17E8F-F3DF-46C1-B126-7DC6E4441654}" srcOrd="2" destOrd="0" presId="urn:microsoft.com/office/officeart/2005/8/layout/arrow3"/>
    <dgm:cxn modelId="{D5780428-25D8-498E-87EB-6DE68FF22A73}" type="presParOf" srcId="{BA16956E-3206-4F8A-8938-61BDE7301CB5}" destId="{1E6A3CA3-769C-4C87-BEAD-EE81B2FA96B9}" srcOrd="3" destOrd="0" presId="urn:microsoft.com/office/officeart/2005/8/layout/arrow3"/>
    <dgm:cxn modelId="{4BC6113C-B1D6-4954-B67D-EA23C6FDEAEC}" type="presParOf" srcId="{BA16956E-3206-4F8A-8938-61BDE7301CB5}" destId="{D16B6BE7-8748-43D3-80D9-EC8DB201E975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E39261-A1A2-43A8-A029-BF507777A04A}">
      <dsp:nvSpPr>
        <dsp:cNvPr id="0" name=""/>
        <dsp:cNvSpPr/>
      </dsp:nvSpPr>
      <dsp:spPr>
        <a:xfrm rot="21300000">
          <a:off x="46305" y="1148094"/>
          <a:ext cx="6592747" cy="576790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21F020-07F9-4EFC-9292-3B075051CB43}">
      <dsp:nvSpPr>
        <dsp:cNvPr id="0" name=""/>
        <dsp:cNvSpPr/>
      </dsp:nvSpPr>
      <dsp:spPr>
        <a:xfrm>
          <a:off x="802243" y="143648"/>
          <a:ext cx="2005607" cy="1149191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17E8F-F3DF-46C1-B126-7DC6E4441654}">
      <dsp:nvSpPr>
        <dsp:cNvPr id="0" name=""/>
        <dsp:cNvSpPr/>
      </dsp:nvSpPr>
      <dsp:spPr>
        <a:xfrm>
          <a:off x="3543240" y="0"/>
          <a:ext cx="2139314" cy="1206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Проблемное поведение</a:t>
          </a:r>
          <a:endParaRPr lang="en-GB" sz="1800" kern="1200" dirty="0"/>
        </a:p>
      </dsp:txBody>
      <dsp:txXfrm>
        <a:off x="3543240" y="0"/>
        <a:ext cx="2139314" cy="1206651"/>
      </dsp:txXfrm>
    </dsp:sp>
    <dsp:sp modelId="{1E6A3CA3-769C-4C87-BEAD-EE81B2FA96B9}">
      <dsp:nvSpPr>
        <dsp:cNvPr id="0" name=""/>
        <dsp:cNvSpPr/>
      </dsp:nvSpPr>
      <dsp:spPr>
        <a:xfrm>
          <a:off x="3877508" y="1580138"/>
          <a:ext cx="2005607" cy="1149191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B6BE7-8748-43D3-80D9-EC8DB201E975}">
      <dsp:nvSpPr>
        <dsp:cNvPr id="0" name=""/>
        <dsp:cNvSpPr/>
      </dsp:nvSpPr>
      <dsp:spPr>
        <a:xfrm>
          <a:off x="827486" y="1557337"/>
          <a:ext cx="2489948" cy="14246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Коммуникативные навыки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Предсказуемость среды </a:t>
          </a:r>
          <a:endParaRPr lang="en-GB" sz="1800" kern="1200" dirty="0"/>
        </a:p>
      </dsp:txBody>
      <dsp:txXfrm>
        <a:off x="827486" y="1557337"/>
        <a:ext cx="2489948" cy="14246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xfrm>
            <a:off x="898102" y="4686499"/>
            <a:ext cx="4939560" cy="443984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Helvetica Neue"/>
      </a:defRPr>
    </a:lvl1pPr>
    <a:lvl2pPr indent="228600" latinLnBrk="0">
      <a:defRPr sz="1200">
        <a:latin typeface="+mn-lt"/>
        <a:ea typeface="+mn-ea"/>
        <a:cs typeface="+mn-cs"/>
        <a:sym typeface="Helvetica Neue"/>
      </a:defRPr>
    </a:lvl2pPr>
    <a:lvl3pPr indent="457200" latinLnBrk="0">
      <a:defRPr sz="1200">
        <a:latin typeface="+mn-lt"/>
        <a:ea typeface="+mn-ea"/>
        <a:cs typeface="+mn-cs"/>
        <a:sym typeface="Helvetica Neue"/>
      </a:defRPr>
    </a:lvl3pPr>
    <a:lvl4pPr indent="685800" latinLnBrk="0">
      <a:defRPr sz="1200">
        <a:latin typeface="+mn-lt"/>
        <a:ea typeface="+mn-ea"/>
        <a:cs typeface="+mn-cs"/>
        <a:sym typeface="Helvetica Neue"/>
      </a:defRPr>
    </a:lvl4pPr>
    <a:lvl5pPr indent="914400" latinLnBrk="0">
      <a:defRPr sz="1200">
        <a:latin typeface="+mn-lt"/>
        <a:ea typeface="+mn-ea"/>
        <a:cs typeface="+mn-cs"/>
        <a:sym typeface="Helvetica Neue"/>
      </a:defRPr>
    </a:lvl5pPr>
    <a:lvl6pPr indent="1143000" latinLnBrk="0">
      <a:defRPr sz="1200">
        <a:latin typeface="+mn-lt"/>
        <a:ea typeface="+mn-ea"/>
        <a:cs typeface="+mn-cs"/>
        <a:sym typeface="Helvetica Neue"/>
      </a:defRPr>
    </a:lvl6pPr>
    <a:lvl7pPr indent="1371600" latinLnBrk="0">
      <a:defRPr sz="1200">
        <a:latin typeface="+mn-lt"/>
        <a:ea typeface="+mn-ea"/>
        <a:cs typeface="+mn-cs"/>
        <a:sym typeface="Helvetica Neue"/>
      </a:defRPr>
    </a:lvl7pPr>
    <a:lvl8pPr indent="1600200" latinLnBrk="0">
      <a:defRPr sz="1200">
        <a:latin typeface="+mn-lt"/>
        <a:ea typeface="+mn-ea"/>
        <a:cs typeface="+mn-cs"/>
        <a:sym typeface="Helvetica Neue"/>
      </a:defRPr>
    </a:lvl8pPr>
    <a:lvl9pPr indent="1828800" latinLnBrk="0">
      <a:defRPr sz="1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844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742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5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1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128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0397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01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772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10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753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721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547035" y="216866"/>
            <a:ext cx="5405122" cy="3911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10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-14288" y="1585912"/>
            <a:ext cx="8244207" cy="421830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068380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960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" y="2958275"/>
            <a:ext cx="3479802" cy="2910821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86958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86958" y="2958274"/>
            <a:ext cx="3479802" cy="2910821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43ACE9F-3B4F-4FA3-9AEA-02C4E027484F}" type="datetime1">
              <a:rPr lang="ru-RU" noProof="0" smtClean="0"/>
              <a:t>25.12.2023</a:t>
            </a:fld>
            <a:endParaRPr lang="ru-RU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432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7449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80953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1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85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56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23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6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55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387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8B6125D-1249-470F-8824-C0603F721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639" y="2562373"/>
            <a:ext cx="5405122" cy="3911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поведением ребенка </a:t>
            </a:r>
          </a:p>
        </p:txBody>
      </p:sp>
    </p:spTree>
    <p:extLst>
      <p:ext uri="{BB962C8B-B14F-4D97-AF65-F5344CB8AC3E}">
        <p14:creationId xmlns:p14="http://schemas.microsoft.com/office/powerpoint/2010/main" val="6860754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"/>
          <p:cNvSpPr txBox="1"/>
          <p:nvPr/>
        </p:nvSpPr>
        <p:spPr>
          <a:xfrm>
            <a:off x="434323" y="1189658"/>
            <a:ext cx="838454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418465" marR="142875" indent="-406400">
              <a:lnSpc>
                <a:spcPct val="99700"/>
              </a:lnSpc>
              <a:spcBef>
                <a:spcPts val="100"/>
              </a:spcBef>
              <a:buClr>
                <a:srgbClr val="CE2041"/>
              </a:buClr>
              <a:buSzPct val="100000"/>
              <a:buFont typeface="Arial"/>
              <a:buChar char="•"/>
              <a:tabLst>
                <a:tab pos="419100" algn="l"/>
                <a:tab pos="419100" algn="l"/>
              </a:tabLst>
              <a:defRPr sz="2800" b="1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03" name="object 3"/>
          <p:cNvSpPr txBox="1">
            <a:spLocks noGrp="1"/>
          </p:cNvSpPr>
          <p:nvPr>
            <p:ph type="title"/>
          </p:nvPr>
        </p:nvSpPr>
        <p:spPr>
          <a:xfrm>
            <a:off x="307324" y="474679"/>
            <a:ext cx="7780874" cy="54356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400" spc="-100">
                <a:solidFill>
                  <a:srgbClr val="FF0000"/>
                </a:solidFill>
              </a:defRPr>
            </a:pPr>
            <a:r>
              <a:rPr dirty="0"/>
              <a:t> </a:t>
            </a:r>
            <a:r>
              <a:rPr dirty="0" err="1"/>
              <a:t>философия</a:t>
            </a:r>
            <a:r>
              <a:rPr dirty="0"/>
              <a:t> </a:t>
            </a:r>
            <a:r>
              <a:rPr lang="ru-RU" dirty="0"/>
              <a:t>поведенческого анализа</a:t>
            </a:r>
            <a:endParaRPr dirty="0">
              <a:solidFill>
                <a:srgbClr val="FF2600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90077" y="1414078"/>
            <a:ext cx="3289955" cy="241076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Поведение всегда имеет причину.</a:t>
            </a:r>
          </a:p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Подкрепляется окружением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A5743C-A0ED-4088-BB3C-B0303FEC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583" y="2832080"/>
            <a:ext cx="3310415" cy="2432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9D1F37-B87B-4464-BDD0-F809CD641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719" y="4398040"/>
            <a:ext cx="3310415" cy="24325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70096-D847-4266-845B-6A6A2FD3DD62}"/>
              </a:ext>
            </a:extLst>
          </p:cNvPr>
          <p:cNvSpPr txBox="1"/>
          <p:nvPr/>
        </p:nvSpPr>
        <p:spPr>
          <a:xfrm>
            <a:off x="3135043" y="3443933"/>
            <a:ext cx="32899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можно изменить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C1F3A4-0F94-4613-9EBB-7028CB1F2F2C}"/>
              </a:ext>
            </a:extLst>
          </p:cNvPr>
          <p:cNvSpPr txBox="1"/>
          <p:nvPr/>
        </p:nvSpPr>
        <p:spPr>
          <a:xfrm>
            <a:off x="6029418" y="5026006"/>
            <a:ext cx="26450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Поведенческие </a:t>
            </a:r>
          </a:p>
          <a:p>
            <a:pPr algn="ctr"/>
            <a:r>
              <a:rPr lang="ru-RU" sz="2800" dirty="0"/>
              <a:t>трудности </a:t>
            </a:r>
          </a:p>
          <a:p>
            <a:pPr algn="ctr"/>
            <a:r>
              <a:rPr lang="ru-RU" sz="2800" dirty="0"/>
              <a:t>преодолимы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object 2"/>
          <p:cNvSpPr txBox="1">
            <a:spLocks noGrp="1"/>
          </p:cNvSpPr>
          <p:nvPr>
            <p:ph type="title"/>
          </p:nvPr>
        </p:nvSpPr>
        <p:spPr>
          <a:xfrm>
            <a:off x="2639504" y="255577"/>
            <a:ext cx="2831465" cy="51308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defRPr sz="3200" spc="-100">
                <a:solidFill>
                  <a:srgbClr val="FF0000"/>
                </a:solidFill>
              </a:defRPr>
            </a:lvl1pPr>
          </a:lstStyle>
          <a:p>
            <a:r>
              <a:rPr dirty="0" err="1"/>
              <a:t>Последствия</a:t>
            </a:r>
            <a:r>
              <a:rPr dirty="0"/>
              <a:t>:</a:t>
            </a:r>
          </a:p>
        </p:txBody>
      </p:sp>
      <p:sp>
        <p:nvSpPr>
          <p:cNvPr id="211" name="object 3"/>
          <p:cNvSpPr txBox="1"/>
          <p:nvPr/>
        </p:nvSpPr>
        <p:spPr>
          <a:xfrm>
            <a:off x="307324" y="711215"/>
            <a:ext cx="826198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Позитивное</a:t>
            </a:r>
            <a:r>
              <a:rPr spc="-20" dirty="0"/>
              <a:t> </a:t>
            </a:r>
            <a:r>
              <a:rPr dirty="0" err="1"/>
              <a:t>подкрепление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2"/>
            <a:ext cx="2320979" cy="100866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3277828" y="2420332"/>
            <a:ext cx="2463096" cy="100866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3AD967-0D8B-4F86-8D52-77A5FE816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767" y="2436829"/>
            <a:ext cx="2320976" cy="1024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415685-9E5A-41AF-BD26-6E30A31CBC4A}"/>
              </a:ext>
            </a:extLst>
          </p:cNvPr>
          <p:cNvSpPr txBox="1"/>
          <p:nvPr/>
        </p:nvSpPr>
        <p:spPr>
          <a:xfrm>
            <a:off x="7173522" y="2695102"/>
            <a:ext cx="1263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A69FD1E3-179A-4F95-AB68-C61B9DFE3634}"/>
              </a:ext>
            </a:extLst>
          </p:cNvPr>
          <p:cNvCxnSpPr>
            <a:cxnSpLocks/>
            <a:stCxn id="2" idx="3"/>
            <a:endCxn id="6" idx="1"/>
          </p:cNvCxnSpPr>
          <p:nvPr/>
        </p:nvCxnSpPr>
        <p:spPr>
          <a:xfrm>
            <a:off x="2545236" y="2924666"/>
            <a:ext cx="7325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874FB85-5851-4C90-BAFF-5CC6A55DDF45}"/>
              </a:ext>
            </a:extLst>
          </p:cNvPr>
          <p:cNvCxnSpPr>
            <a:stCxn id="6" idx="3"/>
            <a:endCxn id="3" idx="1"/>
          </p:cNvCxnSpPr>
          <p:nvPr/>
        </p:nvCxnSpPr>
        <p:spPr>
          <a:xfrm>
            <a:off x="5740924" y="2924666"/>
            <a:ext cx="857843" cy="242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BE7E89A6-C74E-41CE-966B-E0F4B6F9E625}"/>
              </a:ext>
            </a:extLst>
          </p:cNvPr>
          <p:cNvSpPr/>
          <p:nvPr/>
        </p:nvSpPr>
        <p:spPr>
          <a:xfrm>
            <a:off x="970961" y="4204356"/>
            <a:ext cx="6956981" cy="23001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или состояние,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которое следует  за поведением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приводит к повышению  вероятности проявления такого поведения в  будущем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object 3"/>
          <p:cNvSpPr txBox="1"/>
          <p:nvPr/>
        </p:nvSpPr>
        <p:spPr>
          <a:xfrm>
            <a:off x="676840" y="5051104"/>
            <a:ext cx="7620636" cy="294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12700" marR="301625">
              <a:lnSpc>
                <a:spcPts val="23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16" name="object 4"/>
          <p:cNvSpPr txBox="1">
            <a:spLocks noGrp="1"/>
          </p:cNvSpPr>
          <p:nvPr>
            <p:ph type="title"/>
          </p:nvPr>
        </p:nvSpPr>
        <p:spPr>
          <a:xfrm>
            <a:off x="1906609" y="1310326"/>
            <a:ext cx="4723238" cy="14610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2800" spc="-100">
                <a:solidFill>
                  <a:srgbClr val="FF0000"/>
                </a:solidFill>
              </a:defRPr>
            </a:pPr>
            <a:r>
              <a:rPr dirty="0" err="1"/>
              <a:t>Позитивное</a:t>
            </a:r>
            <a:r>
              <a:rPr dirty="0"/>
              <a:t> </a:t>
            </a:r>
            <a:r>
              <a:rPr dirty="0" err="1"/>
              <a:t>подкрепление</a:t>
            </a:r>
            <a:r>
              <a:rPr dirty="0"/>
              <a:t>  </a:t>
            </a:r>
            <a:endParaRPr spc="0" dirty="0"/>
          </a:p>
        </p:txBody>
      </p:sp>
      <p:sp>
        <p:nvSpPr>
          <p:cNvPr id="217" name="object 5"/>
          <p:cNvSpPr txBox="1"/>
          <p:nvPr/>
        </p:nvSpPr>
        <p:spPr>
          <a:xfrm>
            <a:off x="1677970" y="725863"/>
            <a:ext cx="8031876" cy="950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2662554" indent="12700" algn="ctr">
              <a:lnSpc>
                <a:spcPct val="101200"/>
              </a:lnSpc>
              <a:defRPr sz="28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главный</a:t>
            </a:r>
            <a:r>
              <a:rPr dirty="0"/>
              <a:t> </a:t>
            </a:r>
            <a:r>
              <a:rPr dirty="0" err="1"/>
              <a:t>инструмен</a:t>
            </a:r>
            <a:r>
              <a:rPr lang="ru-RU" dirty="0"/>
              <a:t>т -</a:t>
            </a:r>
          </a:p>
          <a:p>
            <a:pPr marL="139700" marR="5080" algn="ctr">
              <a:lnSpc>
                <a:spcPct val="79900"/>
              </a:lnSpc>
              <a:spcBef>
                <a:spcPts val="1500"/>
              </a:spcBef>
              <a:buClr>
                <a:srgbClr val="CE2041"/>
              </a:buClr>
              <a:buSzPct val="100000"/>
              <a:tabLst>
                <a:tab pos="914400" algn="l"/>
                <a:tab pos="914400" algn="l"/>
              </a:tabLst>
            </a:pPr>
            <a:endParaRPr lang="ru-RU" sz="2400" spc="-5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11A52C7-6600-4DA8-A1CD-CAB30C4E8511}"/>
              </a:ext>
            </a:extLst>
          </p:cNvPr>
          <p:cNvSpPr/>
          <p:nvPr/>
        </p:nvSpPr>
        <p:spPr>
          <a:xfrm>
            <a:off x="557579" y="2103887"/>
            <a:ext cx="3709861" cy="197962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Людям 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нравится менять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свое 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поведение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через </a:t>
            </a:r>
            <a:r>
              <a:rPr lang="ru-RU" sz="2400" spc="-655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позитивное подкрепление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9FEEE8-FA45-42B2-914D-0C1E22551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425" y="2131807"/>
            <a:ext cx="3709861" cy="20057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6DDCC6-94E3-4028-B1BA-8174FB605389}"/>
              </a:ext>
            </a:extLst>
          </p:cNvPr>
          <p:cNvSpPr txBox="1"/>
          <p:nvPr/>
        </p:nvSpPr>
        <p:spPr>
          <a:xfrm>
            <a:off x="7164371" y="420135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288AD3-4BA3-4A85-95A2-09B9C4BB7AAB}"/>
              </a:ext>
            </a:extLst>
          </p:cNvPr>
          <p:cNvSpPr txBox="1"/>
          <p:nvPr/>
        </p:nvSpPr>
        <p:spPr>
          <a:xfrm>
            <a:off x="5087425" y="2209729"/>
            <a:ext cx="37555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Тех,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кто</a:t>
            </a:r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дает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позитивное</a:t>
            </a:r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подкрепление,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</a:t>
            </a:r>
            <a:r>
              <a:rPr lang="ru-RU" sz="2400" spc="-6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любят</a:t>
            </a: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732E8A-3DA4-4553-BA2A-6CBCEABE9E16}"/>
              </a:ext>
            </a:extLst>
          </p:cNvPr>
          <p:cNvSpPr/>
          <p:nvPr/>
        </p:nvSpPr>
        <p:spPr>
          <a:xfrm>
            <a:off x="846524" y="4603445"/>
            <a:ext cx="7620636" cy="180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DA8581-9AC7-4671-ACF6-D505EE12A9B4}"/>
              </a:ext>
            </a:extLst>
          </p:cNvPr>
          <p:cNvSpPr txBox="1"/>
          <p:nvPr/>
        </p:nvSpPr>
        <p:spPr>
          <a:xfrm>
            <a:off x="1404594" y="4570690"/>
            <a:ext cx="672679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дети получают достаточно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позитивного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подкрепления</a:t>
            </a:r>
            <a:r>
              <a:rPr lang="ru-RU" sz="28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28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</a:t>
            </a:r>
            <a:r>
              <a:rPr lang="ru-RU" sz="28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поведение,</a:t>
            </a:r>
            <a:r>
              <a:rPr lang="ru-RU" sz="28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 </a:t>
            </a:r>
            <a:r>
              <a:rPr lang="ru-RU" sz="2800" spc="-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обычно</a:t>
            </a:r>
            <a:r>
              <a:rPr lang="ru-RU" sz="28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снижаются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object 2"/>
          <p:cNvSpPr txBox="1"/>
          <p:nvPr/>
        </p:nvSpPr>
        <p:spPr>
          <a:xfrm>
            <a:off x="2213949" y="236042"/>
            <a:ext cx="7635242" cy="210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2879725" indent="12700" algn="ctr">
              <a:lnSpc>
                <a:spcPts val="2800"/>
              </a:lnSpc>
              <a:spcBef>
                <a:spcPts val="200"/>
              </a:spcBef>
              <a:defRPr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Как</a:t>
            </a:r>
            <a:r>
              <a:rPr dirty="0"/>
              <a:t> </a:t>
            </a:r>
            <a:r>
              <a:rPr spc="-5" dirty="0" err="1"/>
              <a:t>эффективно</a:t>
            </a:r>
            <a:r>
              <a:rPr spc="-5" dirty="0"/>
              <a:t> </a:t>
            </a:r>
            <a:r>
              <a:rPr spc="-5" dirty="0" err="1"/>
              <a:t>использовать</a:t>
            </a:r>
            <a:r>
              <a:rPr spc="-5" dirty="0"/>
              <a:t> </a:t>
            </a:r>
            <a:r>
              <a:rPr spc="-655" dirty="0"/>
              <a:t> </a:t>
            </a:r>
            <a:r>
              <a:rPr spc="-5" dirty="0" err="1"/>
              <a:t>позитивно</a:t>
            </a:r>
            <a:r>
              <a:rPr lang="ru-RU" spc="-5" dirty="0"/>
              <a:t>е </a:t>
            </a:r>
            <a:r>
              <a:rPr spc="-5" dirty="0" err="1"/>
              <a:t>подкрепление</a:t>
            </a:r>
            <a:endParaRPr spc="-5" dirty="0"/>
          </a:p>
          <a:p>
            <a:pPr>
              <a:defRPr sz="3500">
                <a:latin typeface="Arial"/>
                <a:ea typeface="Arial"/>
                <a:cs typeface="Arial"/>
                <a:sym typeface="Arial"/>
              </a:defRPr>
            </a:pPr>
            <a:endParaRPr spc="-5" dirty="0"/>
          </a:p>
          <a:p>
            <a:pPr marL="458469" marR="1163319" indent="-406400">
              <a:lnSpc>
                <a:spcPts val="2800"/>
              </a:lnSpc>
              <a:spcBef>
                <a:spcPts val="500"/>
              </a:spcBef>
              <a:buClr>
                <a:srgbClr val="CE2041"/>
              </a:buClr>
              <a:buSzPct val="100000"/>
              <a:buChar char="•"/>
              <a:tabLst>
                <a:tab pos="457200" algn="l"/>
                <a:tab pos="457200" algn="l"/>
              </a:tabLst>
              <a:defRPr sz="2400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 marL="458469" marR="1163319" indent="-406400">
              <a:lnSpc>
                <a:spcPts val="2800"/>
              </a:lnSpc>
              <a:spcBef>
                <a:spcPts val="500"/>
              </a:spcBef>
              <a:buClr>
                <a:srgbClr val="CE2041"/>
              </a:buClr>
              <a:buSzPct val="100000"/>
              <a:buChar char="•"/>
              <a:tabLst>
                <a:tab pos="457200" algn="l"/>
                <a:tab pos="457200" algn="l"/>
              </a:tabLst>
              <a:defRPr sz="2400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629C8F6-3F2C-4DF3-AABA-D7D5CB276C0A}"/>
              </a:ext>
            </a:extLst>
          </p:cNvPr>
          <p:cNvSpPr/>
          <p:nvPr/>
        </p:nvSpPr>
        <p:spPr>
          <a:xfrm>
            <a:off x="466010" y="1455219"/>
            <a:ext cx="2771200" cy="151771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Подкрепление следует сразу же за желаемым поведением</a:t>
            </a: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41EAE4-8D42-483C-84C1-376DA4CC4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935" y="4664130"/>
            <a:ext cx="3226347" cy="15363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2FDE66-3F8F-49D9-AE12-4CA491187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457" y="2908889"/>
            <a:ext cx="2786113" cy="15363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1D527A-BE86-41DC-88D0-988B74762BE0}"/>
              </a:ext>
            </a:extLst>
          </p:cNvPr>
          <p:cNvSpPr txBox="1"/>
          <p:nvPr/>
        </p:nvSpPr>
        <p:spPr>
          <a:xfrm>
            <a:off x="1206631" y="3616595"/>
            <a:ext cx="343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CF418EC-3596-4929-812B-082A93D1CF8F}"/>
              </a:ext>
            </a:extLst>
          </p:cNvPr>
          <p:cNvSpPr/>
          <p:nvPr/>
        </p:nvSpPr>
        <p:spPr>
          <a:xfrm>
            <a:off x="6043064" y="1452470"/>
            <a:ext cx="2771200" cy="151771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7BD92625-4E85-45FE-9BA4-B3019D2FACFE}"/>
              </a:ext>
            </a:extLst>
          </p:cNvPr>
          <p:cNvSpPr/>
          <p:nvPr/>
        </p:nvSpPr>
        <p:spPr>
          <a:xfrm>
            <a:off x="409169" y="4649183"/>
            <a:ext cx="3304991" cy="151771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ADE7B-9AEE-443F-8CC3-ECAC518B3F66}"/>
              </a:ext>
            </a:extLst>
          </p:cNvPr>
          <p:cNvSpPr txBox="1"/>
          <p:nvPr/>
        </p:nvSpPr>
        <p:spPr>
          <a:xfrm>
            <a:off x="6043064" y="1506528"/>
            <a:ext cx="27956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Трудное поведение-</a:t>
            </a:r>
          </a:p>
          <a:p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самое</a:t>
            </a:r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сильное</a:t>
            </a:r>
          </a:p>
          <a:p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BCC9FD-2F67-4B4B-88F8-5AC528719F20}"/>
              </a:ext>
            </a:extLst>
          </p:cNvPr>
          <p:cNvSpPr txBox="1"/>
          <p:nvPr/>
        </p:nvSpPr>
        <p:spPr>
          <a:xfrm>
            <a:off x="341232" y="4754759"/>
            <a:ext cx="46514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Похвала</a:t>
            </a:r>
            <a:r>
              <a:rPr lang="ru-RU" sz="2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олько если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усиливается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желательное поведения</a:t>
            </a:r>
          </a:p>
          <a:p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8FC63B-8A6A-469D-8175-E1144F1F1493}"/>
              </a:ext>
            </a:extLst>
          </p:cNvPr>
          <p:cNvSpPr txBox="1"/>
          <p:nvPr/>
        </p:nvSpPr>
        <p:spPr>
          <a:xfrm>
            <a:off x="3625536" y="2953664"/>
            <a:ext cx="2771200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069" marR="308609">
              <a:lnSpc>
                <a:spcPct val="102099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457200" algn="l"/>
                <a:tab pos="457200" algn="l"/>
              </a:tabLst>
              <a:defRPr sz="2400" spc="-5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Подкрепление необходимо </a:t>
            </a:r>
            <a:r>
              <a:rPr lang="ru-RU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BB1E94-1D56-4B09-BC1D-026DE7489A0D}"/>
              </a:ext>
            </a:extLst>
          </p:cNvPr>
          <p:cNvSpPr txBox="1"/>
          <p:nvPr/>
        </p:nvSpPr>
        <p:spPr>
          <a:xfrm>
            <a:off x="5351411" y="4990031"/>
            <a:ext cx="2869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разные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виды</a:t>
            </a:r>
            <a:r>
              <a:rPr lang="ru-RU" sz="2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похвалы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object 2"/>
          <p:cNvSpPr txBox="1">
            <a:spLocks noGrp="1"/>
          </p:cNvSpPr>
          <p:nvPr>
            <p:ph type="title"/>
          </p:nvPr>
        </p:nvSpPr>
        <p:spPr>
          <a:xfrm>
            <a:off x="743411" y="326714"/>
            <a:ext cx="7118544" cy="57404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tabLst>
                <a:tab pos="3289300" algn="l"/>
              </a:tabLst>
              <a:defRPr sz="3600" spc="-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 err="1"/>
              <a:t>Подкрепление</a:t>
            </a:r>
            <a:r>
              <a:rPr dirty="0"/>
              <a:t>:</a:t>
            </a:r>
            <a:r>
              <a:rPr lang="ru-RU" dirty="0"/>
              <a:t> </a:t>
            </a:r>
            <a:r>
              <a:rPr dirty="0" err="1"/>
              <a:t>Зачем</a:t>
            </a:r>
            <a:r>
              <a:rPr dirty="0"/>
              <a:t> </a:t>
            </a:r>
            <a:r>
              <a:rPr dirty="0" err="1"/>
              <a:t>это</a:t>
            </a:r>
            <a:r>
              <a:rPr lang="ru-RU" dirty="0"/>
              <a:t> делать</a:t>
            </a:r>
            <a:endParaRPr dirty="0"/>
          </a:p>
        </p:txBody>
      </p:sp>
      <p:sp>
        <p:nvSpPr>
          <p:cNvPr id="247" name="object 3"/>
          <p:cNvSpPr txBox="1"/>
          <p:nvPr/>
        </p:nvSpPr>
        <p:spPr>
          <a:xfrm>
            <a:off x="383524" y="530669"/>
            <a:ext cx="814895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3900"/>
            </a:pPr>
            <a:endParaRPr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566553-57D1-4E64-AE33-4C1BC83AF2D3}"/>
              </a:ext>
            </a:extLst>
          </p:cNvPr>
          <p:cNvSpPr/>
          <p:nvPr/>
        </p:nvSpPr>
        <p:spPr>
          <a:xfrm>
            <a:off x="659876" y="5465171"/>
            <a:ext cx="7872605" cy="12631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людям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делать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35CFE63-6F8F-40F3-A6D2-068BF9389F0D}"/>
              </a:ext>
            </a:extLst>
          </p:cNvPr>
          <p:cNvSpPr/>
          <p:nvPr/>
        </p:nvSpPr>
        <p:spPr>
          <a:xfrm>
            <a:off x="1216058" y="4511271"/>
            <a:ext cx="6645897" cy="9538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Поощряет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</a:t>
            </a:r>
            <a:r>
              <a:rPr lang="ru-RU" sz="28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FE12A0-7503-4F15-84D4-2776B560857F}"/>
              </a:ext>
            </a:extLst>
          </p:cNvPr>
          <p:cNvSpPr/>
          <p:nvPr/>
        </p:nvSpPr>
        <p:spPr>
          <a:xfrm>
            <a:off x="1743959" y="3429000"/>
            <a:ext cx="5486400" cy="10763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Заканчивает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A76B1B-B641-43C5-A3C3-556E2C0990D3}"/>
              </a:ext>
            </a:extLst>
          </p:cNvPr>
          <p:cNvSpPr/>
          <p:nvPr/>
        </p:nvSpPr>
        <p:spPr>
          <a:xfrm>
            <a:off x="2328421" y="2226134"/>
            <a:ext cx="4279769" cy="1217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справиться со стрессом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BA22B64-84A3-4857-9975-B73A62660F74}"/>
              </a:ext>
            </a:extLst>
          </p:cNvPr>
          <p:cNvSpPr/>
          <p:nvPr/>
        </p:nvSpPr>
        <p:spPr>
          <a:xfrm flipH="1">
            <a:off x="2922309" y="1170332"/>
            <a:ext cx="2997724" cy="105580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интереснее людей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object 3"/>
          <p:cNvSpPr txBox="1"/>
          <p:nvPr/>
        </p:nvSpPr>
        <p:spPr>
          <a:xfrm>
            <a:off x="0" y="586952"/>
            <a:ext cx="8608696" cy="5932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Как определить </a:t>
            </a:r>
            <a:r>
              <a:rPr dirty="0" err="1"/>
              <a:t>подкрепление</a:t>
            </a:r>
            <a:endParaRPr lang="ru-RU" dirty="0"/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FF2600"/>
              </a:solidFill>
            </a:endParaRPr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FF2600"/>
              </a:solidFill>
            </a:endParaRPr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FF2600"/>
              </a:solidFill>
            </a:endParaRPr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FF2600"/>
              </a:solidFill>
            </a:endParaRPr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FF2600"/>
              </a:solidFill>
            </a:endParaRPr>
          </a:p>
          <a:p>
            <a:pPr indent="12700" algn="ctr">
              <a:spcBef>
                <a:spcPts val="100"/>
              </a:spcBef>
              <a:defRPr sz="29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solidFill>
                <a:srgbClr val="FF2600"/>
              </a:solidFill>
            </a:endParaRPr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 </a:t>
            </a:r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</a:rPr>
              <a:t>Частый выбор= предпочтение</a:t>
            </a:r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solidFill>
                <a:srgbClr val="002060"/>
              </a:solidFill>
            </a:endParaRPr>
          </a:p>
          <a:p>
            <a:pPr marL="748664" marR="5080" lvl="1">
              <a:lnSpc>
                <a:spcPct val="99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dirty="0" err="1">
                <a:solidFill>
                  <a:srgbClr val="002060"/>
                </a:solidFill>
              </a:rPr>
              <a:t>спольз</a:t>
            </a:r>
            <a:r>
              <a:rPr lang="ru-RU" dirty="0" err="1">
                <a:solidFill>
                  <a:srgbClr val="002060"/>
                </a:solidFill>
              </a:rPr>
              <a:t>уйте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spc="0" dirty="0">
                <a:solidFill>
                  <a:srgbClr val="002060"/>
                </a:solidFill>
              </a:rPr>
              <a:t> </a:t>
            </a:r>
            <a:r>
              <a:rPr dirty="0" err="1">
                <a:solidFill>
                  <a:srgbClr val="002060"/>
                </a:solidFill>
              </a:rPr>
              <a:t>желаемое</a:t>
            </a:r>
            <a:r>
              <a:rPr spc="4" dirty="0">
                <a:solidFill>
                  <a:srgbClr val="002060"/>
                </a:solidFill>
              </a:rPr>
              <a:t> </a:t>
            </a:r>
            <a:r>
              <a:rPr spc="0" dirty="0" err="1">
                <a:solidFill>
                  <a:srgbClr val="002060"/>
                </a:solidFill>
              </a:rPr>
              <a:t>как</a:t>
            </a:r>
            <a:r>
              <a:rPr spc="0" dirty="0">
                <a:solidFill>
                  <a:srgbClr val="002060"/>
                </a:solidFill>
              </a:rPr>
              <a:t> </a:t>
            </a:r>
            <a:r>
              <a:rPr spc="4" dirty="0">
                <a:solidFill>
                  <a:srgbClr val="002060"/>
                </a:solidFill>
              </a:rPr>
              <a:t> </a:t>
            </a:r>
            <a:r>
              <a:rPr dirty="0" err="1">
                <a:solidFill>
                  <a:srgbClr val="002060"/>
                </a:solidFill>
              </a:rPr>
              <a:t>подкрепление</a:t>
            </a:r>
            <a:r>
              <a:rPr spc="9" dirty="0">
                <a:solidFill>
                  <a:srgbClr val="002060"/>
                </a:solidFill>
              </a:rPr>
              <a:t> </a:t>
            </a:r>
            <a:r>
              <a:rPr spc="0" dirty="0" err="1">
                <a:solidFill>
                  <a:srgbClr val="002060"/>
                </a:solidFill>
              </a:rPr>
              <a:t>за</a:t>
            </a:r>
            <a:r>
              <a:rPr spc="9" dirty="0">
                <a:solidFill>
                  <a:srgbClr val="002060"/>
                </a:solidFill>
              </a:rPr>
              <a:t> </a:t>
            </a:r>
            <a:r>
              <a:rPr dirty="0" err="1">
                <a:solidFill>
                  <a:srgbClr val="002060"/>
                </a:solidFill>
              </a:rPr>
              <a:t>правильный</a:t>
            </a:r>
            <a:r>
              <a:rPr spc="15" dirty="0">
                <a:solidFill>
                  <a:srgbClr val="002060"/>
                </a:solidFill>
              </a:rPr>
              <a:t> </a:t>
            </a:r>
            <a:r>
              <a:rPr dirty="0" err="1">
                <a:solidFill>
                  <a:srgbClr val="002060"/>
                </a:solidFill>
              </a:rPr>
              <a:t>ответ</a:t>
            </a:r>
            <a:r>
              <a:rPr dirty="0">
                <a:solidFill>
                  <a:srgbClr val="002060"/>
                </a:solidFill>
              </a:rPr>
              <a:t>/</a:t>
            </a:r>
            <a:r>
              <a:rPr dirty="0" err="1">
                <a:solidFill>
                  <a:srgbClr val="002060"/>
                </a:solidFill>
              </a:rPr>
              <a:t>желаемое</a:t>
            </a:r>
            <a:r>
              <a:rPr spc="9" dirty="0">
                <a:solidFill>
                  <a:srgbClr val="002060"/>
                </a:solidFill>
              </a:rPr>
              <a:t> </a:t>
            </a:r>
            <a:r>
              <a:rPr dirty="0" err="1">
                <a:solidFill>
                  <a:srgbClr val="002060"/>
                </a:solidFill>
              </a:rPr>
              <a:t>поведение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16C7A4-7A41-421C-A67C-37D9F2763559}"/>
              </a:ext>
            </a:extLst>
          </p:cNvPr>
          <p:cNvSpPr/>
          <p:nvPr/>
        </p:nvSpPr>
        <p:spPr>
          <a:xfrm>
            <a:off x="122549" y="1197203"/>
            <a:ext cx="3450210" cy="16850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400"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r>
              <a:rPr lang="ru-RU" sz="2400"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эффективным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раньше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D4C631-F362-456F-A789-DC9F16B82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098" y="1184212"/>
            <a:ext cx="3450209" cy="17110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5AC303-0454-471B-9128-45FB2B2BED4C}"/>
              </a:ext>
            </a:extLst>
          </p:cNvPr>
          <p:cNvSpPr txBox="1"/>
          <p:nvPr/>
        </p:nvSpPr>
        <p:spPr>
          <a:xfrm>
            <a:off x="5354426" y="1347225"/>
            <a:ext cx="27243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</a:t>
            </a:r>
            <a:r>
              <a:rPr lang="ru-RU" sz="2800" b="1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spc="-4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оценку</a:t>
            </a:r>
            <a:r>
              <a:rPr lang="ru-RU" sz="2800" b="1" spc="-9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spc="-4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предпочтений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CBF54E-43D0-47F3-B91B-AEEED4B5307F}"/>
              </a:ext>
            </a:extLst>
          </p:cNvPr>
          <p:cNvSpPr/>
          <p:nvPr/>
        </p:nvSpPr>
        <p:spPr>
          <a:xfrm>
            <a:off x="4817098" y="3157979"/>
            <a:ext cx="4100659" cy="25158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3764" marR="598805" lvl="1" indent="-165100">
              <a:lnSpc>
                <a:spcPts val="2300"/>
              </a:lnSpc>
              <a:spcBef>
                <a:spcPts val="300"/>
              </a:spcBef>
              <a:buClr>
                <a:srgbClr val="CE2041"/>
              </a:buClr>
              <a:buSzPct val="100000"/>
              <a:buFontTx/>
              <a:buChar char="▪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</a:rPr>
              <a:t>Положите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перед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ребенком игрушки, картинки,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еду и </a:t>
            </a:r>
            <a:r>
              <a:rPr lang="ru-RU" spc="-540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т.д.</a:t>
            </a:r>
          </a:p>
          <a:p>
            <a:pPr marL="913764" marR="598805" lvl="1" indent="-165100">
              <a:lnSpc>
                <a:spcPts val="2300"/>
              </a:lnSpc>
              <a:spcBef>
                <a:spcPts val="300"/>
              </a:spcBef>
              <a:buClr>
                <a:srgbClr val="CE2041"/>
              </a:buClr>
              <a:buSzPct val="100000"/>
              <a:buChar char="▪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</a:rPr>
              <a:t>Дайте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инструкцию</a:t>
            </a:r>
            <a:r>
              <a:rPr lang="ru-RU" spc="0" dirty="0">
                <a:solidFill>
                  <a:srgbClr val="002060"/>
                </a:solidFill>
              </a:rPr>
              <a:t> –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«возьми/выбери</a:t>
            </a:r>
            <a:r>
              <a:rPr lang="ru-RU" spc="4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один»</a:t>
            </a:r>
            <a:endParaRPr lang="ru-RU" spc="0" dirty="0">
              <a:solidFill>
                <a:srgbClr val="002060"/>
              </a:solidFill>
            </a:endParaRPr>
          </a:p>
          <a:p>
            <a:pPr marL="913764" marR="159385" lvl="1" indent="-165100">
              <a:lnSpc>
                <a:spcPct val="103298"/>
              </a:lnSpc>
              <a:spcBef>
                <a:spcPts val="100"/>
              </a:spcBef>
              <a:buClr>
                <a:srgbClr val="CE2041"/>
              </a:buClr>
              <a:buSzPct val="100000"/>
              <a:buChar char="▪"/>
              <a:tabLst>
                <a:tab pos="914400" algn="l"/>
              </a:tabLst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002060"/>
                </a:solidFill>
              </a:rPr>
              <a:t>Повторите</a:t>
            </a:r>
            <a:r>
              <a:rPr lang="ru-RU" spc="0" dirty="0">
                <a:solidFill>
                  <a:srgbClr val="002060"/>
                </a:solidFill>
              </a:rPr>
              <a:t> 3 раза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A2B7DD8-E80F-490D-BF42-DB1459F1B6A7}"/>
              </a:ext>
            </a:extLst>
          </p:cNvPr>
          <p:cNvCxnSpPr/>
          <p:nvPr/>
        </p:nvCxnSpPr>
        <p:spPr>
          <a:xfrm>
            <a:off x="6542202" y="2895234"/>
            <a:ext cx="0" cy="262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object 2"/>
          <p:cNvSpPr txBox="1"/>
          <p:nvPr/>
        </p:nvSpPr>
        <p:spPr>
          <a:xfrm>
            <a:off x="1245029" y="1440469"/>
            <a:ext cx="8346442" cy="3656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418465" marR="92075" indent="-406400">
              <a:lnSpc>
                <a:spcPct val="99000"/>
              </a:lnSpc>
              <a:spcBef>
                <a:spcPts val="100"/>
              </a:spcBef>
              <a:buClr>
                <a:srgbClr val="CE2041"/>
              </a:buClr>
              <a:buSzPct val="100000"/>
              <a:buChar char="•"/>
              <a:tabLst>
                <a:tab pos="419100" algn="l"/>
                <a:tab pos="419100" algn="l"/>
              </a:tabLst>
              <a:defRPr sz="2400" spc="65">
                <a:latin typeface="Arial"/>
                <a:ea typeface="Arial"/>
                <a:cs typeface="Arial"/>
                <a:sym typeface="Arial"/>
              </a:defRPr>
            </a:pPr>
            <a:endParaRPr spc="20" dirty="0"/>
          </a:p>
        </p:txBody>
      </p:sp>
      <p:sp>
        <p:nvSpPr>
          <p:cNvPr id="345" name="object 3"/>
          <p:cNvSpPr txBox="1">
            <a:spLocks noGrp="1"/>
          </p:cNvSpPr>
          <p:nvPr>
            <p:ph type="title"/>
          </p:nvPr>
        </p:nvSpPr>
        <p:spPr>
          <a:xfrm>
            <a:off x="2098418" y="191056"/>
            <a:ext cx="4791710" cy="57404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defRPr sz="3600" spc="-100">
                <a:solidFill>
                  <a:srgbClr val="FF0000"/>
                </a:solidFill>
              </a:defRPr>
            </a:lvl1pPr>
          </a:lstStyle>
          <a:p>
            <a:r>
              <a:rPr dirty="0" err="1"/>
              <a:t>Поиск</a:t>
            </a:r>
            <a:r>
              <a:rPr dirty="0"/>
              <a:t> </a:t>
            </a:r>
            <a:r>
              <a:rPr dirty="0" err="1"/>
              <a:t>подкреплений</a:t>
            </a:r>
            <a:endParaRPr dirty="0"/>
          </a:p>
        </p:txBody>
      </p:sp>
      <p:sp>
        <p:nvSpPr>
          <p:cNvPr id="346" name="object 4"/>
          <p:cNvSpPr txBox="1"/>
          <p:nvPr/>
        </p:nvSpPr>
        <p:spPr>
          <a:xfrm>
            <a:off x="1447968" y="652994"/>
            <a:ext cx="5955030" cy="518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для</a:t>
            </a:r>
            <a:r>
              <a:rPr spc="-20" dirty="0"/>
              <a:t> </a:t>
            </a:r>
            <a:r>
              <a:rPr spc="-5" dirty="0" err="1"/>
              <a:t>детей</a:t>
            </a:r>
            <a:r>
              <a:rPr spc="-20" dirty="0"/>
              <a:t> </a:t>
            </a:r>
            <a:r>
              <a:rPr dirty="0"/>
              <a:t>с</a:t>
            </a:r>
            <a:r>
              <a:rPr spc="-10" dirty="0"/>
              <a:t> </a:t>
            </a:r>
            <a:r>
              <a:rPr spc="-5" dirty="0" err="1"/>
              <a:t>нарушениями</a:t>
            </a:r>
            <a:endParaRPr spc="-5"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A7E14488-C59B-4796-AE7F-2198870C2A09}"/>
              </a:ext>
            </a:extLst>
          </p:cNvPr>
          <p:cNvSpPr/>
          <p:nvPr/>
        </p:nvSpPr>
        <p:spPr>
          <a:xfrm>
            <a:off x="216817" y="1623275"/>
            <a:ext cx="4355183" cy="245096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подкреплений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8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 </a:t>
            </a:r>
            <a:r>
              <a:rPr lang="ru-RU" sz="2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800" spc="-6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сложным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некоторых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</a:t>
            </a:r>
            <a:r>
              <a:rPr lang="ru-RU" sz="2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3393FB-BC6F-4F19-91C2-FEB79218A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406" y="4306799"/>
            <a:ext cx="5207032" cy="25410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EEDC4E-320D-48F4-93C3-1DE781AD8093}"/>
              </a:ext>
            </a:extLst>
          </p:cNvPr>
          <p:cNvSpPr txBox="1"/>
          <p:nvPr/>
        </p:nvSpPr>
        <p:spPr>
          <a:xfrm>
            <a:off x="4241197" y="4356664"/>
            <a:ext cx="47982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 marR="5080">
              <a:lnSpc>
                <a:spcPct val="997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spc="15">
                <a:latin typeface="Arial"/>
                <a:ea typeface="Arial"/>
                <a:cs typeface="Arial"/>
                <a:sym typeface="Arial"/>
              </a:defRPr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чрезвычайно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важно,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т.к.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успешные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2800" spc="-6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вмешательства </a:t>
            </a:r>
            <a:r>
              <a:rPr lang="ru-RU" sz="2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серьезно </a:t>
            </a:r>
            <a:r>
              <a:rPr lang="ru-RU" sz="28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зависят от 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</a:t>
            </a:r>
            <a:r>
              <a:rPr lang="ru-RU" sz="2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позитивного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E91446-33B7-4C79-B5DF-A89D734F8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817" y="798913"/>
            <a:ext cx="4355183" cy="33956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2AE90D-EE49-4C2F-8700-79076144B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63" b="96875" l="9544" r="91974">
                        <a14:foregroundMark x1="64425" y1="9063" x2="74837" y2="13438"/>
                        <a14:foregroundMark x1="74837" y1="13438" x2="73319" y2="17500"/>
                        <a14:foregroundMark x1="32972" y1="31875" x2="21909" y2="30938"/>
                        <a14:foregroundMark x1="21909" y1="30938" x2="21692" y2="32500"/>
                        <a14:foregroundMark x1="14967" y1="43750" x2="13449" y2="54063"/>
                        <a14:foregroundMark x1="90672" y1="80000" x2="95228" y2="96250"/>
                        <a14:foregroundMark x1="95228" y1="96250" x2="72668" y2="96875"/>
                        <a14:foregroundMark x1="72668" y1="96875" x2="73102" y2="84063"/>
                        <a14:foregroundMark x1="84599" y1="39063" x2="95228" y2="48125"/>
                        <a14:foregroundMark x1="95228" y1="48125" x2="97397" y2="65938"/>
                        <a14:foregroundMark x1="97397" y1="65938" x2="88720" y2="75938"/>
                        <a14:foregroundMark x1="88720" y1="75938" x2="91974" y2="8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562" y="3782625"/>
            <a:ext cx="3779307" cy="28208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A559DE43-58EC-4EBF-B798-484B1720500D}"/>
              </a:ext>
            </a:extLst>
          </p:cNvPr>
          <p:cNvSpPr/>
          <p:nvPr/>
        </p:nvSpPr>
        <p:spPr>
          <a:xfrm>
            <a:off x="443550" y="1273269"/>
            <a:ext cx="3833558" cy="130205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</a:t>
            </a: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5AD054-3F43-4084-A91A-196016F5C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829" y="5350709"/>
            <a:ext cx="4094357" cy="11865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345335-5F67-4CAA-94FB-8AFBEBA8125F}"/>
              </a:ext>
            </a:extLst>
          </p:cNvPr>
          <p:cNvSpPr txBox="1"/>
          <p:nvPr/>
        </p:nvSpPr>
        <p:spPr>
          <a:xfrm>
            <a:off x="4854804" y="5466938"/>
            <a:ext cx="4620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</a:t>
            </a:r>
          </a:p>
          <a:p>
            <a:r>
              <a:rPr lang="ru-RU" sz="2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2800" spc="-6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повторять оценку.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F74E0-F559-4C6E-B2E4-2FC84D09AB49}"/>
              </a:ext>
            </a:extLst>
          </p:cNvPr>
          <p:cNvSpPr txBox="1"/>
          <p:nvPr/>
        </p:nvSpPr>
        <p:spPr>
          <a:xfrm>
            <a:off x="982113" y="367940"/>
            <a:ext cx="80441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Предпочтения изменяются </a:t>
            </a:r>
            <a:r>
              <a:rPr lang="ru-RU" sz="3600" spc="-65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временем</a:t>
            </a:r>
          </a:p>
          <a:p>
            <a:endParaRPr lang="ru-RU" dirty="0"/>
          </a:p>
        </p:txBody>
      </p:sp>
      <p:pic>
        <p:nvPicPr>
          <p:cNvPr id="3078" name="Picture 6" descr="Звезды исполняют желания&quot; Часы - купить по выгодной цене | Artangels.ru">
            <a:extLst>
              <a:ext uri="{FF2B5EF4-FFF2-40B4-BE49-F238E27FC236}">
                <a16:creationId xmlns:a16="http://schemas.microsoft.com/office/drawing/2014/main" id="{601B6CDD-F260-4815-9882-5C6BA30E5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00" y="2575325"/>
            <a:ext cx="3218058" cy="274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object 3"/>
          <p:cNvSpPr txBox="1">
            <a:spLocks noGrp="1"/>
          </p:cNvSpPr>
          <p:nvPr>
            <p:ph type="title"/>
          </p:nvPr>
        </p:nvSpPr>
        <p:spPr>
          <a:xfrm>
            <a:off x="459723" y="431424"/>
            <a:ext cx="8009892" cy="57404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600">
                <a:solidFill>
                  <a:srgbClr val="FF0000"/>
                </a:solidFill>
              </a:defRPr>
            </a:pPr>
            <a:r>
              <a:rPr dirty="0" err="1"/>
              <a:t>Как</a:t>
            </a:r>
            <a:r>
              <a:rPr spc="-100" dirty="0"/>
              <a:t> </a:t>
            </a:r>
            <a:r>
              <a:rPr spc="-100" dirty="0" err="1"/>
              <a:t>выбирать</a:t>
            </a:r>
            <a:r>
              <a:rPr spc="-100" dirty="0"/>
              <a:t> </a:t>
            </a:r>
            <a:r>
              <a:rPr spc="-100" dirty="0" err="1"/>
              <a:t>объекты</a:t>
            </a:r>
            <a:r>
              <a:rPr spc="-100" dirty="0"/>
              <a:t> </a:t>
            </a:r>
            <a:r>
              <a:rPr dirty="0" err="1"/>
              <a:t>для</a:t>
            </a:r>
            <a:r>
              <a:rPr spc="-100" dirty="0"/>
              <a:t> </a:t>
            </a:r>
            <a:r>
              <a:rPr spc="-100" dirty="0" err="1"/>
              <a:t>оценки</a:t>
            </a:r>
            <a:endParaRPr spc="-100" dirty="0"/>
          </a:p>
        </p:txBody>
      </p:sp>
      <p:pic>
        <p:nvPicPr>
          <p:cNvPr id="4098" name="Picture 2" descr="страница 2 | Balance Weight Изображения – скачать бесплатно на Freepik">
            <a:extLst>
              <a:ext uri="{FF2B5EF4-FFF2-40B4-BE49-F238E27FC236}">
                <a16:creationId xmlns:a16="http://schemas.microsoft.com/office/drawing/2014/main" id="{0ACCAD63-086F-4C18-AFCE-DA6D39356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36" y="1266167"/>
            <a:ext cx="5689578" cy="673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9B5676-F6E1-4057-829A-5E8553459D36}"/>
              </a:ext>
            </a:extLst>
          </p:cNvPr>
          <p:cNvSpPr txBox="1"/>
          <p:nvPr/>
        </p:nvSpPr>
        <p:spPr>
          <a:xfrm>
            <a:off x="5953996" y="2344339"/>
            <a:ext cx="31900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Понаблюдайте </a:t>
            </a:r>
            <a:r>
              <a:rPr lang="ru-RU" sz="2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поведением </a:t>
            </a:r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sz="2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неструктурированной</a:t>
            </a:r>
            <a:r>
              <a:rPr lang="ru-RU" sz="2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Понаблюдайте </a:t>
            </a:r>
            <a:r>
              <a:rPr lang="ru-RU" sz="2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поведением </a:t>
            </a:r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sz="2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неструктурированной</a:t>
            </a:r>
            <a:r>
              <a:rPr lang="ru-RU" sz="2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6C08B7E-2C1E-4A79-8EF4-E15EF05E9D8C}"/>
              </a:ext>
            </a:extLst>
          </p:cNvPr>
          <p:cNvSpPr/>
          <p:nvPr/>
        </p:nvSpPr>
        <p:spPr>
          <a:xfrm>
            <a:off x="199654" y="2324897"/>
            <a:ext cx="2295728" cy="124514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8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родителями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DBC779-A470-4C62-B49C-3E28FDAB03E0}"/>
              </a:ext>
            </a:extLst>
          </p:cNvPr>
          <p:cNvSpPr/>
          <p:nvPr/>
        </p:nvSpPr>
        <p:spPr>
          <a:xfrm>
            <a:off x="5972783" y="2101174"/>
            <a:ext cx="3073940" cy="37159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6D7FA-4292-4C07-8445-B10E389A4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5712" y="301789"/>
            <a:ext cx="5405122" cy="39115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6507C6-7260-4A8C-90A7-0C3911910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3131" y="1240038"/>
            <a:ext cx="6108888" cy="44938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Описываем</a:t>
            </a:r>
            <a:r>
              <a:rPr lang="ru-RU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lang="ru-RU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частоту</a:t>
            </a:r>
            <a:r>
              <a:rPr lang="ru-RU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</a:t>
            </a:r>
            <a:r>
              <a:rPr lang="ru-RU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pc="-6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вмешательства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8CC1B9-FC85-4C9D-8CD9-E19891416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265" y="2300140"/>
            <a:ext cx="6730567" cy="423708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56DA2C1-4DF5-4188-95F4-F413F06744A7}"/>
              </a:ext>
            </a:extLst>
          </p:cNvPr>
          <p:cNvSpPr/>
          <p:nvPr/>
        </p:nvSpPr>
        <p:spPr>
          <a:xfrm>
            <a:off x="1640104" y="1124071"/>
            <a:ext cx="5910765" cy="1018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6407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92BFA-66D3-4E54-9F78-1B12A35D3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666" y="320561"/>
            <a:ext cx="5405122" cy="391159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b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31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spc="-1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</a:t>
            </a:r>
            <a:r>
              <a:rPr lang="ru-RU" sz="31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spc="-1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</a:t>
            </a:r>
            <a:r>
              <a:rPr lang="ru-RU" sz="31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br>
              <a:rPr lang="ru-RU" spc="-5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EC9816-BB10-4CD7-B782-C9B8F9B64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5912"/>
            <a:ext cx="5303980" cy="24081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AC4E09-8E20-42D1-8817-0187A6562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672" y="3525754"/>
            <a:ext cx="4541914" cy="30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005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object 2"/>
          <p:cNvSpPr txBox="1"/>
          <p:nvPr/>
        </p:nvSpPr>
        <p:spPr>
          <a:xfrm>
            <a:off x="343883" y="303305"/>
            <a:ext cx="7659474" cy="846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681990" indent="12700" algn="ctr">
              <a:lnSpc>
                <a:spcPts val="3300"/>
              </a:lnSpc>
              <a:spcBef>
                <a:spcPts val="200"/>
              </a:spcBef>
              <a:defRPr sz="2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spc="-30" dirty="0" err="1"/>
              <a:t>сможем</a:t>
            </a:r>
            <a:r>
              <a:rPr spc="-30" dirty="0"/>
              <a:t> </a:t>
            </a:r>
            <a:r>
              <a:rPr spc="-15" dirty="0" err="1"/>
              <a:t>изменить</a:t>
            </a:r>
            <a:r>
              <a:rPr spc="-15" dirty="0"/>
              <a:t> </a:t>
            </a:r>
            <a:r>
              <a:rPr spc="-764" dirty="0"/>
              <a:t> </a:t>
            </a:r>
            <a:r>
              <a:rPr spc="-5" dirty="0" err="1"/>
              <a:t>поведение</a:t>
            </a:r>
            <a:r>
              <a:rPr spc="-5" dirty="0"/>
              <a:t>,</a:t>
            </a:r>
          </a:p>
          <a:p>
            <a:pPr indent="12700" algn="ctr">
              <a:lnSpc>
                <a:spcPts val="3300"/>
              </a:lnSpc>
              <a:defRPr sz="28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пока</a:t>
            </a:r>
            <a:r>
              <a:rPr spc="-15" dirty="0"/>
              <a:t> </a:t>
            </a:r>
            <a:r>
              <a:rPr spc="0" dirty="0" err="1"/>
              <a:t>не</a:t>
            </a:r>
            <a:r>
              <a:rPr spc="-15" dirty="0"/>
              <a:t> </a:t>
            </a:r>
            <a:r>
              <a:rPr spc="-10" dirty="0" err="1"/>
              <a:t>поймем</a:t>
            </a:r>
            <a:r>
              <a:rPr spc="-15" dirty="0"/>
              <a:t> </a:t>
            </a:r>
            <a:r>
              <a:rPr spc="-15" dirty="0" err="1"/>
              <a:t>его</a:t>
            </a:r>
            <a:r>
              <a:rPr spc="-20" dirty="0"/>
              <a:t> </a:t>
            </a:r>
            <a:r>
              <a:rPr lang="ru-RU" spc="-20" dirty="0"/>
              <a:t>функцию</a:t>
            </a:r>
            <a:endParaRPr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FF4433-3B1B-4429-8AEB-8017FCFFE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66" y="1321892"/>
            <a:ext cx="8088196" cy="537885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object 2"/>
          <p:cNvSpPr txBox="1"/>
          <p:nvPr/>
        </p:nvSpPr>
        <p:spPr>
          <a:xfrm>
            <a:off x="316499" y="5967283"/>
            <a:ext cx="7987032" cy="354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12065" marR="5080">
              <a:lnSpc>
                <a:spcPct val="102099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spc="10">
                <a:latin typeface="Arial"/>
                <a:ea typeface="Arial"/>
                <a:cs typeface="Arial"/>
                <a:sym typeface="Arial"/>
              </a:defRPr>
            </a:pPr>
            <a:endParaRPr sz="2400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object 3"/>
          <p:cNvSpPr txBox="1">
            <a:spLocks noGrp="1"/>
          </p:cNvSpPr>
          <p:nvPr>
            <p:ph type="title"/>
          </p:nvPr>
        </p:nvSpPr>
        <p:spPr>
          <a:xfrm>
            <a:off x="2837749" y="526066"/>
            <a:ext cx="2667505" cy="39116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defRPr spc="-100">
                <a:solidFill>
                  <a:srgbClr val="FF0000"/>
                </a:solidFill>
              </a:defRPr>
            </a:lvl1pPr>
          </a:lstStyle>
          <a:p>
            <a:r>
              <a:rPr dirty="0" err="1"/>
              <a:t>Примеры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EC96328F-A6A7-4B04-8588-A5D5A11E7A8A}"/>
              </a:ext>
            </a:extLst>
          </p:cNvPr>
          <p:cNvSpPr/>
          <p:nvPr/>
        </p:nvSpPr>
        <p:spPr>
          <a:xfrm>
            <a:off x="4790755" y="1257262"/>
            <a:ext cx="4081805" cy="23216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D7F16F-F416-4E94-8CD0-7C16FBCF2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74" y="1305241"/>
            <a:ext cx="4438368" cy="22737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034A8A-21DB-4FA4-ABB2-5FAEA9E03C62}"/>
              </a:ext>
            </a:extLst>
          </p:cNvPr>
          <p:cNvSpPr txBox="1"/>
          <p:nvPr/>
        </p:nvSpPr>
        <p:spPr>
          <a:xfrm>
            <a:off x="271440" y="1676977"/>
            <a:ext cx="457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А. в начале учебного года много кричит во  время занятий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30F211-E26C-4170-B2D8-AB874A5F1E0D}"/>
              </a:ext>
            </a:extLst>
          </p:cNvPr>
          <p:cNvSpPr txBox="1"/>
          <p:nvPr/>
        </p:nvSpPr>
        <p:spPr>
          <a:xfrm>
            <a:off x="5176797" y="1362955"/>
            <a:ext cx="35132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кричал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</a:t>
            </a:r>
          </a:p>
          <a:p>
            <a:r>
              <a:rPr lang="ru-RU" sz="24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</a:t>
            </a:r>
          </a:p>
          <a:p>
            <a:r>
              <a:rPr lang="ru-RU" sz="24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до12-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 </a:t>
            </a:r>
            <a:r>
              <a:rPr lang="ru-RU" sz="24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раза</a:t>
            </a: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8BE6CCE-1088-4339-9A4B-AD481E6B7BD4}"/>
              </a:ext>
            </a:extLst>
          </p:cNvPr>
          <p:cNvSpPr/>
          <p:nvPr/>
        </p:nvSpPr>
        <p:spPr>
          <a:xfrm>
            <a:off x="688157" y="4619134"/>
            <a:ext cx="7447175" cy="13481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sz="24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интересовать, </a:t>
            </a:r>
            <a:r>
              <a:rPr lang="ru-RU" sz="24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24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кричит </a:t>
            </a:r>
            <a:r>
              <a:rPr lang="ru-RU" sz="2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</a:t>
            </a:r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2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вмешательства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ru-RU" sz="24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недели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object 2"/>
          <p:cNvSpPr txBox="1"/>
          <p:nvPr/>
        </p:nvSpPr>
        <p:spPr>
          <a:xfrm>
            <a:off x="1015571" y="5309012"/>
            <a:ext cx="773938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buClr>
                <a:srgbClr val="CE2041"/>
              </a:buClr>
              <a:buSzPct val="100000"/>
              <a:defRPr sz="2800">
                <a:latin typeface="Arial"/>
                <a:ea typeface="Arial"/>
                <a:cs typeface="Arial"/>
                <a:sym typeface="Arial"/>
              </a:defRPr>
            </a:pPr>
            <a:endParaRPr spc="-20" dirty="0"/>
          </a:p>
        </p:txBody>
      </p:sp>
      <p:sp>
        <p:nvSpPr>
          <p:cNvPr id="526" name="object 3"/>
          <p:cNvSpPr txBox="1">
            <a:spLocks noGrp="1"/>
          </p:cNvSpPr>
          <p:nvPr>
            <p:ph type="title"/>
          </p:nvPr>
        </p:nvSpPr>
        <p:spPr>
          <a:xfrm>
            <a:off x="1596304" y="525512"/>
            <a:ext cx="5872619" cy="39116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defRPr spc="-100">
                <a:solidFill>
                  <a:srgbClr val="FF0000"/>
                </a:solidFill>
              </a:defRPr>
            </a:lvl1pPr>
          </a:lstStyle>
          <a:p>
            <a:r>
              <a:rPr dirty="0" err="1"/>
              <a:t>Выбираем</a:t>
            </a:r>
            <a:r>
              <a:rPr dirty="0"/>
              <a:t> </a:t>
            </a:r>
            <a:r>
              <a:rPr dirty="0" err="1"/>
              <a:t>поле</a:t>
            </a:r>
            <a:r>
              <a:rPr dirty="0"/>
              <a:t> </a:t>
            </a:r>
            <a:r>
              <a:rPr dirty="0" err="1"/>
              <a:t>битвы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6B582E7-821C-4574-9749-57EFEAB47959}"/>
              </a:ext>
            </a:extLst>
          </p:cNvPr>
          <p:cNvSpPr/>
          <p:nvPr/>
        </p:nvSpPr>
        <p:spPr>
          <a:xfrm>
            <a:off x="542360" y="1226478"/>
            <a:ext cx="2790334" cy="170948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Самоповреждение</a:t>
            </a:r>
            <a:r>
              <a:rPr lang="ru-RU" sz="20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(кусает,</a:t>
            </a:r>
            <a:r>
              <a:rPr lang="ru-RU" sz="2000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бьет</a:t>
            </a:r>
            <a:r>
              <a:rPr lang="ru-RU" sz="2000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себя,</a:t>
            </a:r>
            <a:r>
              <a:rPr lang="ru-RU" sz="2000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бьется </a:t>
            </a:r>
            <a:r>
              <a:rPr lang="ru-RU" sz="2000" spc="-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головой,</a:t>
            </a:r>
            <a:r>
              <a:rPr lang="ru-RU" sz="2000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поедает</a:t>
            </a:r>
            <a:r>
              <a:rPr lang="ru-RU" sz="2000" spc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несъедобное…)</a:t>
            </a:r>
          </a:p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1FA9EB-8C71-4F38-B027-745008CCE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72" y="4642426"/>
            <a:ext cx="2804403" cy="16223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490761-1E3D-4F5C-916A-EB7526F9B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902" y="1302605"/>
            <a:ext cx="2804403" cy="16512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A1F5F8-0F7C-4042-AF0C-EB91B3655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584" y="4642427"/>
            <a:ext cx="2804403" cy="15668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1BBAA3-38CF-4209-8E16-1D5DB4295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200" y="2935960"/>
            <a:ext cx="3107559" cy="17361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A9AF39-DC02-4019-918C-5885746AAD75}"/>
              </a:ext>
            </a:extLst>
          </p:cNvPr>
          <p:cNvSpPr txBox="1"/>
          <p:nvPr/>
        </p:nvSpPr>
        <p:spPr>
          <a:xfrm>
            <a:off x="6068222" y="4528643"/>
            <a:ext cx="3533676" cy="17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 marR="776605">
              <a:lnSpc>
                <a:spcPts val="2600"/>
              </a:lnSpc>
              <a:spcBef>
                <a:spcPts val="300"/>
              </a:spcBef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b="1" spc="5">
                <a:solidFill>
                  <a:srgbClr val="F7780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Агрессия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1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(бьет,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царапает,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кусает, </a:t>
            </a:r>
            <a:r>
              <a:rPr lang="ru-RU" sz="2000" spc="-6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щипает,</a:t>
            </a:r>
            <a:r>
              <a:rPr lang="ru-RU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швыряется</a:t>
            </a:r>
            <a:r>
              <a:rPr lang="ru-RU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предметами….)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AC85D1-A0F5-4E95-BF43-9B71E010DEF5}"/>
              </a:ext>
            </a:extLst>
          </p:cNvPr>
          <p:cNvSpPr txBox="1"/>
          <p:nvPr/>
        </p:nvSpPr>
        <p:spPr>
          <a:xfrm>
            <a:off x="528292" y="4587175"/>
            <a:ext cx="280440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</a:t>
            </a:r>
            <a:r>
              <a:rPr lang="ru-RU" sz="2000" u="sng" spc="-1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</a:t>
            </a:r>
            <a:r>
              <a:rPr lang="ru-RU" sz="2000" u="sng" spc="-1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</a:t>
            </a:r>
            <a:r>
              <a:rPr lang="ru-RU" sz="2000" u="sng" spc="2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(избег</a:t>
            </a:r>
            <a:r>
              <a:rPr lang="ru-RU" sz="2000" spc="2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ает </a:t>
            </a:r>
            <a:r>
              <a:rPr lang="ru-RU" sz="2000" spc="-5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групповых </a:t>
            </a:r>
            <a:r>
              <a:rPr lang="ru-RU" sz="2000" spc="-66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занятий, не </a:t>
            </a:r>
            <a:r>
              <a:rPr lang="ru-RU" sz="2000" spc="2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занимается </a:t>
            </a:r>
            <a:r>
              <a:rPr lang="ru-RU" sz="2000" spc="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музыке, </a:t>
            </a:r>
            <a:r>
              <a:rPr lang="ru-RU" sz="2000" spc="1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физкультуре….)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94BC3D-093E-47C2-8291-8BE5698CCF57}"/>
              </a:ext>
            </a:extLst>
          </p:cNvPr>
          <p:cNvSpPr txBox="1"/>
          <p:nvPr/>
        </p:nvSpPr>
        <p:spPr>
          <a:xfrm>
            <a:off x="3435013" y="3185601"/>
            <a:ext cx="2832284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ts val="2700"/>
              </a:lnSpc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b="1" spc="10">
                <a:solidFill>
                  <a:srgbClr val="FFAB0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Порча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собственности </a:t>
            </a:r>
            <a:r>
              <a:rPr lang="ru-RU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(ломает</a:t>
            </a:r>
            <a:r>
              <a:rPr lang="ru-RU" sz="2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мебель,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…)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A37460-6C57-4E02-8CF2-623A47746BDF}"/>
              </a:ext>
            </a:extLst>
          </p:cNvPr>
          <p:cNvSpPr txBox="1"/>
          <p:nvPr/>
        </p:nvSpPr>
        <p:spPr>
          <a:xfrm>
            <a:off x="5829338" y="1685894"/>
            <a:ext cx="3138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b="1" spc="50">
                <a:solidFill>
                  <a:srgbClr val="3366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Мешает</a:t>
            </a:r>
            <a:r>
              <a:rPr lang="ru-RU" sz="20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700"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b="1" spc="50">
                <a:solidFill>
                  <a:srgbClr val="3366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(кричит, вертится, </a:t>
            </a:r>
          </a:p>
          <a:p>
            <a:pPr marL="12700">
              <a:buClr>
                <a:srgbClr val="CE2041"/>
              </a:buClr>
              <a:buSzPct val="100000"/>
              <a:tabLst>
                <a:tab pos="419100" algn="l"/>
                <a:tab pos="419100" algn="l"/>
              </a:tabLst>
              <a:defRPr sz="2400" b="1" spc="50">
                <a:solidFill>
                  <a:srgbClr val="3366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ноет….)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object 2"/>
          <p:cNvSpPr txBox="1"/>
          <p:nvPr/>
        </p:nvSpPr>
        <p:spPr>
          <a:xfrm>
            <a:off x="2740386" y="959982"/>
            <a:ext cx="3681731" cy="345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ABC</a:t>
            </a:r>
            <a:r>
              <a:rPr spc="-30" dirty="0"/>
              <a:t> </a:t>
            </a:r>
            <a:r>
              <a:rPr dirty="0">
                <a:solidFill>
                  <a:srgbClr val="FF2600"/>
                </a:solidFill>
              </a:rPr>
              <a:t>-</a:t>
            </a:r>
            <a:r>
              <a:rPr spc="-25" dirty="0">
                <a:solidFill>
                  <a:srgbClr val="FF2600"/>
                </a:solidFill>
              </a:rPr>
              <a:t> </a:t>
            </a:r>
            <a:r>
              <a:rPr dirty="0" err="1">
                <a:solidFill>
                  <a:srgbClr val="FF2600"/>
                </a:solidFill>
              </a:rPr>
              <a:t>азбука</a:t>
            </a:r>
            <a:r>
              <a:rPr spc="-25" dirty="0">
                <a:solidFill>
                  <a:srgbClr val="FF2600"/>
                </a:solidFill>
              </a:rPr>
              <a:t> </a:t>
            </a:r>
            <a:r>
              <a:rPr spc="-5" dirty="0" err="1">
                <a:solidFill>
                  <a:srgbClr val="FF2600"/>
                </a:solidFill>
              </a:rPr>
              <a:t>поведения</a:t>
            </a:r>
            <a:endParaRPr spc="-5" dirty="0">
              <a:solidFill>
                <a:srgbClr val="FF2600"/>
              </a:solidFill>
            </a:endParaRPr>
          </a:p>
        </p:txBody>
      </p:sp>
      <p:sp>
        <p:nvSpPr>
          <p:cNvPr id="534" name="object 3"/>
          <p:cNvSpPr txBox="1"/>
          <p:nvPr/>
        </p:nvSpPr>
        <p:spPr>
          <a:xfrm>
            <a:off x="764538" y="4160520"/>
            <a:ext cx="759461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8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535" name="object 4"/>
          <p:cNvSpPr txBox="1"/>
          <p:nvPr/>
        </p:nvSpPr>
        <p:spPr>
          <a:xfrm>
            <a:off x="7393940" y="4084320"/>
            <a:ext cx="759461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8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C</a:t>
            </a:r>
          </a:p>
        </p:txBody>
      </p:sp>
      <p:grpSp>
        <p:nvGrpSpPr>
          <p:cNvPr id="540" name="object 5"/>
          <p:cNvGrpSpPr/>
          <p:nvPr/>
        </p:nvGrpSpPr>
        <p:grpSpPr>
          <a:xfrm>
            <a:off x="1371598" y="3200400"/>
            <a:ext cx="2286001" cy="1905000"/>
            <a:chOff x="0" y="0"/>
            <a:chExt cx="2285999" cy="1904999"/>
          </a:xfrm>
        </p:grpSpPr>
        <p:sp>
          <p:nvSpPr>
            <p:cNvPr id="536" name="object 6"/>
            <p:cNvSpPr/>
            <p:nvPr/>
          </p:nvSpPr>
          <p:spPr>
            <a:xfrm flipV="1">
              <a:off x="0" y="56795"/>
              <a:ext cx="2172407" cy="1086204"/>
            </a:xfrm>
            <a:prstGeom prst="line">
              <a:avLst/>
            </a:prstGeom>
            <a:noFill/>
            <a:ln w="126998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37" name="object 7"/>
            <p:cNvSpPr/>
            <p:nvPr/>
          </p:nvSpPr>
          <p:spPr>
            <a:xfrm>
              <a:off x="1860030" y="0"/>
              <a:ext cx="425970" cy="340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86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38" name="object 8"/>
            <p:cNvSpPr/>
            <p:nvPr/>
          </p:nvSpPr>
          <p:spPr>
            <a:xfrm flipH="1" flipV="1">
              <a:off x="1535703" y="748212"/>
              <a:ext cx="216899" cy="1156788"/>
            </a:xfrm>
            <a:prstGeom prst="line">
              <a:avLst/>
            </a:prstGeom>
            <a:noFill/>
            <a:ln w="63499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39" name="object 9"/>
            <p:cNvSpPr/>
            <p:nvPr/>
          </p:nvSpPr>
          <p:spPr>
            <a:xfrm>
              <a:off x="1465489" y="685800"/>
              <a:ext cx="187237" cy="204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0" y="0"/>
                  </a:moveTo>
                  <a:lnTo>
                    <a:pt x="0" y="21600"/>
                  </a:lnTo>
                  <a:lnTo>
                    <a:pt x="21600" y="17897"/>
                  </a:lnTo>
                  <a:lnTo>
                    <a:pt x="675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43" name="object 10"/>
          <p:cNvGrpSpPr/>
          <p:nvPr/>
        </p:nvGrpSpPr>
        <p:grpSpPr>
          <a:xfrm>
            <a:off x="5029198" y="3124199"/>
            <a:ext cx="2209801" cy="1219202"/>
            <a:chOff x="0" y="0"/>
            <a:chExt cx="2209799" cy="1219200"/>
          </a:xfrm>
        </p:grpSpPr>
        <p:sp>
          <p:nvSpPr>
            <p:cNvPr id="541" name="object 11"/>
            <p:cNvSpPr/>
            <p:nvPr/>
          </p:nvSpPr>
          <p:spPr>
            <a:xfrm>
              <a:off x="0" y="-1"/>
              <a:ext cx="2098601" cy="1157851"/>
            </a:xfrm>
            <a:prstGeom prst="line">
              <a:avLst/>
            </a:prstGeom>
            <a:noFill/>
            <a:ln w="126998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42" name="object 12"/>
            <p:cNvSpPr/>
            <p:nvPr/>
          </p:nvSpPr>
          <p:spPr>
            <a:xfrm>
              <a:off x="1784180" y="868349"/>
              <a:ext cx="425621" cy="350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0"/>
                  </a:moveTo>
                  <a:lnTo>
                    <a:pt x="0" y="20538"/>
                  </a:lnTo>
                  <a:lnTo>
                    <a:pt x="21600" y="21600"/>
                  </a:lnTo>
                  <a:lnTo>
                    <a:pt x="9341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544" name="object 13"/>
          <p:cNvSpPr txBox="1">
            <a:spLocks noGrp="1"/>
          </p:cNvSpPr>
          <p:nvPr>
            <p:ph type="title"/>
          </p:nvPr>
        </p:nvSpPr>
        <p:spPr>
          <a:xfrm>
            <a:off x="3384223" y="1861820"/>
            <a:ext cx="5023813" cy="16256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064" defTabSz="868680">
              <a:lnSpc>
                <a:spcPts val="2900"/>
              </a:lnSpc>
              <a:defRPr sz="2660" b="0" spc="-95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Реактивное</a:t>
            </a:r>
            <a:r>
              <a:rPr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вмешательство</a:t>
            </a:r>
            <a:endParaRPr dirty="0">
              <a:solidFill>
                <a:srgbClr val="002060"/>
              </a:solidFill>
              <a:latin typeface="Times New Roman" panose="02020603050405020304" pitchFamily="18" charset="0"/>
              <a:ea typeface="Verdana"/>
              <a:cs typeface="Times New Roman" panose="02020603050405020304" pitchFamily="18" charset="0"/>
              <a:sym typeface="Verdana"/>
            </a:endParaRPr>
          </a:p>
          <a:p>
            <a:pPr indent="229234" defTabSz="868680">
              <a:lnSpc>
                <a:spcPts val="8900"/>
              </a:lnSpc>
              <a:defRPr sz="7600">
                <a:solidFill>
                  <a:srgbClr val="FF0000"/>
                </a:solidFill>
              </a:defRPr>
            </a:pPr>
            <a:r>
              <a:rPr dirty="0"/>
              <a:t>B</a:t>
            </a:r>
          </a:p>
        </p:txBody>
      </p:sp>
      <p:sp>
        <p:nvSpPr>
          <p:cNvPr id="545" name="object 14"/>
          <p:cNvSpPr txBox="1"/>
          <p:nvPr/>
        </p:nvSpPr>
        <p:spPr>
          <a:xfrm>
            <a:off x="1066799" y="5359763"/>
            <a:ext cx="525780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800" spc="-5">
                <a:latin typeface="Tahoma"/>
                <a:ea typeface="Tahoma"/>
                <a:cs typeface="Tahoma"/>
                <a:sym typeface="Tahoma"/>
              </a:defRPr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ПРОАКТИВНОЕ ВМЕШАТЕЛЬСТВО</a:t>
            </a:r>
            <a:endParaRPr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8" name="object 15"/>
          <p:cNvGrpSpPr/>
          <p:nvPr/>
        </p:nvGrpSpPr>
        <p:grpSpPr>
          <a:xfrm>
            <a:off x="6324600" y="2581274"/>
            <a:ext cx="704848" cy="847726"/>
            <a:chOff x="0" y="0"/>
            <a:chExt cx="704847" cy="847724"/>
          </a:xfrm>
        </p:grpSpPr>
        <p:sp>
          <p:nvSpPr>
            <p:cNvPr id="546" name="object 16"/>
            <p:cNvSpPr/>
            <p:nvPr/>
          </p:nvSpPr>
          <p:spPr>
            <a:xfrm flipH="1">
              <a:off x="40596" y="-1"/>
              <a:ext cx="664252" cy="798900"/>
            </a:xfrm>
            <a:prstGeom prst="line">
              <a:avLst/>
            </a:prstGeom>
            <a:noFill/>
            <a:ln w="63499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47" name="object 17"/>
            <p:cNvSpPr/>
            <p:nvPr/>
          </p:nvSpPr>
          <p:spPr>
            <a:xfrm>
              <a:off x="0" y="640347"/>
              <a:ext cx="195034" cy="207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7" y="0"/>
                  </a:moveTo>
                  <a:lnTo>
                    <a:pt x="0" y="21600"/>
                  </a:lnTo>
                  <a:lnTo>
                    <a:pt x="21600" y="12686"/>
                  </a:lnTo>
                  <a:lnTo>
                    <a:pt x="5377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object 2"/>
          <p:cNvSpPr txBox="1">
            <a:spLocks noGrp="1"/>
          </p:cNvSpPr>
          <p:nvPr>
            <p:ph type="title"/>
          </p:nvPr>
        </p:nvSpPr>
        <p:spPr>
          <a:xfrm>
            <a:off x="1120483" y="317838"/>
            <a:ext cx="7118544" cy="57404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tabLst>
                <a:tab pos="3289300" algn="l"/>
              </a:tabLst>
              <a:defRPr sz="3600" spc="-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ru-RU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Проактивное</a:t>
            </a:r>
            <a:r>
              <a:rPr lang="ru-RU" sz="3600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вмешательство</a:t>
            </a:r>
            <a:endParaRPr dirty="0"/>
          </a:p>
        </p:txBody>
      </p:sp>
      <p:sp>
        <p:nvSpPr>
          <p:cNvPr id="247" name="object 3"/>
          <p:cNvSpPr txBox="1"/>
          <p:nvPr/>
        </p:nvSpPr>
        <p:spPr>
          <a:xfrm>
            <a:off x="383524" y="530669"/>
            <a:ext cx="814895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3900"/>
            </a:pPr>
            <a:endParaRPr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566553-57D1-4E64-AE33-4C1BC83AF2D3}"/>
              </a:ext>
            </a:extLst>
          </p:cNvPr>
          <p:cNvSpPr/>
          <p:nvPr/>
        </p:nvSpPr>
        <p:spPr>
          <a:xfrm>
            <a:off x="659876" y="5465171"/>
            <a:ext cx="7872605" cy="12631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Постепенное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запроса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35CFE63-6F8F-40F3-A6D2-068BF9389F0D}"/>
              </a:ext>
            </a:extLst>
          </p:cNvPr>
          <p:cNvSpPr/>
          <p:nvPr/>
        </p:nvSpPr>
        <p:spPr>
          <a:xfrm>
            <a:off x="1216058" y="4525851"/>
            <a:ext cx="6645897" cy="9538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spc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</a:t>
            </a:r>
            <a:endParaRPr lang="ru-RU" sz="2800" spc="25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FE12A0-7503-4F15-84D4-2776B560857F}"/>
              </a:ext>
            </a:extLst>
          </p:cNvPr>
          <p:cNvSpPr/>
          <p:nvPr/>
        </p:nvSpPr>
        <p:spPr>
          <a:xfrm>
            <a:off x="1677972" y="3449537"/>
            <a:ext cx="5759776" cy="107631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Расписания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A76B1B-B641-43C5-A3C3-556E2C0990D3}"/>
              </a:ext>
            </a:extLst>
          </p:cNvPr>
          <p:cNvSpPr/>
          <p:nvPr/>
        </p:nvSpPr>
        <p:spPr>
          <a:xfrm>
            <a:off x="1950005" y="2181926"/>
            <a:ext cx="5177999" cy="12470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</a:t>
            </a:r>
            <a:r>
              <a:rPr lang="ru-RU" sz="4000" spc="-15" dirty="0"/>
              <a:t> </a:t>
            </a:r>
            <a:r>
              <a:rPr lang="ru-RU" sz="2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</a:t>
            </a:r>
            <a:r>
              <a:rPr lang="ru-RU" sz="2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r>
              <a:rPr lang="en-US" sz="2800" spc="45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spc="-77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spc="45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BA22B64-84A3-4857-9975-B73A62660F74}"/>
              </a:ext>
            </a:extLst>
          </p:cNvPr>
          <p:cNvSpPr/>
          <p:nvPr/>
        </p:nvSpPr>
        <p:spPr>
          <a:xfrm flipH="1">
            <a:off x="2630077" y="1130405"/>
            <a:ext cx="3553906" cy="105580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134661-5594-4109-830A-29B619C892FF}"/>
              </a:ext>
            </a:extLst>
          </p:cNvPr>
          <p:cNvSpPr txBox="1"/>
          <p:nvPr/>
        </p:nvSpPr>
        <p:spPr>
          <a:xfrm>
            <a:off x="2578229" y="1112996"/>
            <a:ext cx="36576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</a:t>
            </a:r>
            <a:r>
              <a:rPr lang="ru-RU" sz="2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инструкции/указания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97029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object 2"/>
          <p:cNvSpPr txBox="1">
            <a:spLocks noGrp="1"/>
          </p:cNvSpPr>
          <p:nvPr>
            <p:ph type="title"/>
          </p:nvPr>
        </p:nvSpPr>
        <p:spPr>
          <a:xfrm>
            <a:off x="679011" y="212466"/>
            <a:ext cx="7079250" cy="421642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12700">
              <a:spcBef>
                <a:spcPts val="100"/>
              </a:spcBef>
              <a:defRPr sz="2600">
                <a:solidFill>
                  <a:srgbClr val="FF0000"/>
                </a:solidFill>
              </a:defRPr>
            </a:pPr>
            <a:r>
              <a:rPr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РЕАКТИВНОЕ</a:t>
            </a:r>
            <a:r>
              <a:rPr sz="2800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ВМЕШАТЕЛЬСТВО</a:t>
            </a:r>
          </a:p>
        </p:txBody>
      </p:sp>
      <p:sp>
        <p:nvSpPr>
          <p:cNvPr id="696" name="object 3"/>
          <p:cNvSpPr txBox="1"/>
          <p:nvPr/>
        </p:nvSpPr>
        <p:spPr>
          <a:xfrm>
            <a:off x="679011" y="634108"/>
            <a:ext cx="6984981" cy="3275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3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    </a:t>
            </a:r>
          </a:p>
          <a:p>
            <a:pPr indent="12700" algn="ctr">
              <a:spcBef>
                <a:spcPts val="100"/>
              </a:spcBef>
              <a:defRPr sz="2600" b="1" spc="3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Угасание</a:t>
            </a:r>
            <a:r>
              <a:rPr dirty="0"/>
              <a:t>/</a:t>
            </a:r>
            <a:r>
              <a:rPr dirty="0" err="1"/>
              <a:t>погашение</a:t>
            </a:r>
            <a:endParaRPr dirty="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6BE9F3F-767C-4DA4-967B-2F9AB3E098C6}"/>
              </a:ext>
            </a:extLst>
          </p:cNvPr>
          <p:cNvSpPr/>
          <p:nvPr/>
        </p:nvSpPr>
        <p:spPr>
          <a:xfrm>
            <a:off x="2017335" y="1690808"/>
            <a:ext cx="4685015" cy="12311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D55E8D-D37B-4F9C-8D6E-667E453EA461}"/>
              </a:ext>
            </a:extLst>
          </p:cNvPr>
          <p:cNvSpPr txBox="1"/>
          <p:nvPr/>
        </p:nvSpPr>
        <p:spPr>
          <a:xfrm>
            <a:off x="2149309" y="1778011"/>
            <a:ext cx="4553041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28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</a:t>
            </a:r>
            <a:r>
              <a:rPr lang="ru-RU" sz="28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поведенческой</a:t>
            </a:r>
            <a:r>
              <a:rPr lang="ru-RU" sz="28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spc="3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</a:t>
            </a:r>
            <a:r>
              <a:rPr lang="ru-RU" sz="28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15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spc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4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</a:t>
            </a:r>
            <a:r>
              <a:rPr lang="ru-RU" sz="2800" spc="-73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рецепт!!!!</a:t>
            </a:r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54ACD9C-8858-46C5-9142-A82E7F2EF267}"/>
              </a:ext>
            </a:extLst>
          </p:cNvPr>
          <p:cNvSpPr/>
          <p:nvPr/>
        </p:nvSpPr>
        <p:spPr>
          <a:xfrm>
            <a:off x="1725105" y="3157979"/>
            <a:ext cx="5750351" cy="114781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1B4F4E-A627-4A75-90FD-99A30B47CDA9}"/>
              </a:ext>
            </a:extLst>
          </p:cNvPr>
          <p:cNvSpPr txBox="1"/>
          <p:nvPr/>
        </p:nvSpPr>
        <p:spPr>
          <a:xfrm>
            <a:off x="2224727" y="3224444"/>
            <a:ext cx="5533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23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spc="2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подкреплению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EB4C575-F60A-481A-B3A8-12CCBA5FFA33}"/>
              </a:ext>
            </a:extLst>
          </p:cNvPr>
          <p:cNvSpPr/>
          <p:nvPr/>
        </p:nvSpPr>
        <p:spPr>
          <a:xfrm>
            <a:off x="219191" y="4548119"/>
            <a:ext cx="2469823" cy="9641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F9B273-03E3-4A42-BECB-1C6E06046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940" y="4435920"/>
            <a:ext cx="2746102" cy="10836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9C9B4B-8D5A-40C1-87C9-38D830902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445" y="5599453"/>
            <a:ext cx="2487384" cy="9815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68D263-5E9B-4CB8-BFC3-42815457E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154" y="5609916"/>
            <a:ext cx="2487384" cy="9815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2FA8B3-15E1-414B-AEC5-805AD6ACD166}"/>
              </a:ext>
            </a:extLst>
          </p:cNvPr>
          <p:cNvSpPr txBox="1"/>
          <p:nvPr/>
        </p:nvSpPr>
        <p:spPr>
          <a:xfrm>
            <a:off x="2399093" y="5609916"/>
            <a:ext cx="17724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Уход от</a:t>
            </a:r>
          </a:p>
          <a:p>
            <a:pPr algn="ctr"/>
            <a:r>
              <a:rPr lang="ru-RU" sz="24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активности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D9D65F-1D3A-4A13-9803-233490442EC7}"/>
              </a:ext>
            </a:extLst>
          </p:cNvPr>
          <p:cNvSpPr txBox="1"/>
          <p:nvPr/>
        </p:nvSpPr>
        <p:spPr>
          <a:xfrm>
            <a:off x="6628504" y="4319224"/>
            <a:ext cx="2070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</a:t>
            </a:r>
            <a:r>
              <a:rPr lang="ru-RU" sz="2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23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spc="-7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материальному </a:t>
            </a:r>
            <a:r>
              <a:rPr lang="ru-RU" sz="2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8384C0-6469-445D-99D0-377CCDDD1AC3}"/>
              </a:ext>
            </a:extLst>
          </p:cNvPr>
          <p:cNvSpPr txBox="1"/>
          <p:nvPr/>
        </p:nvSpPr>
        <p:spPr>
          <a:xfrm>
            <a:off x="5216721" y="5794581"/>
            <a:ext cx="15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73819A-0890-4EC0-A547-0A7FF568EFCC}"/>
              </a:ext>
            </a:extLst>
          </p:cNvPr>
          <p:cNvSpPr txBox="1"/>
          <p:nvPr/>
        </p:nvSpPr>
        <p:spPr>
          <a:xfrm>
            <a:off x="356156" y="4614788"/>
            <a:ext cx="24601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Стимулирующее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8DF308FE-4D8B-4EB9-953E-381EC3761E90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3685881" y="4305789"/>
            <a:ext cx="914400" cy="1304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A361C09E-8693-496E-9E6E-B233A6F99FB8}"/>
              </a:ext>
            </a:extLst>
          </p:cNvPr>
          <p:cNvCxnSpPr>
            <a:stCxn id="4" idx="2"/>
          </p:cNvCxnSpPr>
          <p:nvPr/>
        </p:nvCxnSpPr>
        <p:spPr>
          <a:xfrm>
            <a:off x="4600281" y="4305789"/>
            <a:ext cx="871642" cy="1304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3BCD3368-3466-4F2D-9AC3-BC134C2CDC4D}"/>
              </a:ext>
            </a:extLst>
          </p:cNvPr>
          <p:cNvCxnSpPr>
            <a:cxnSpLocks/>
            <a:stCxn id="4" idx="2"/>
            <a:endCxn id="8" idx="1"/>
          </p:cNvCxnSpPr>
          <p:nvPr/>
        </p:nvCxnSpPr>
        <p:spPr>
          <a:xfrm>
            <a:off x="4600281" y="4305789"/>
            <a:ext cx="1690659" cy="671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A6229A84-C6E5-49BE-AE41-5F9293E67D13}"/>
              </a:ext>
            </a:extLst>
          </p:cNvPr>
          <p:cNvCxnSpPr>
            <a:stCxn id="4" idx="2"/>
          </p:cNvCxnSpPr>
          <p:nvPr/>
        </p:nvCxnSpPr>
        <p:spPr>
          <a:xfrm flipH="1">
            <a:off x="2689014" y="4305789"/>
            <a:ext cx="1911267" cy="660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225E1-C533-4D67-A750-0297AB2F5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056" y="309513"/>
            <a:ext cx="5405122" cy="3911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поведение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F0F5AB-1DEB-4513-940C-5C0F82A32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830" y="867266"/>
            <a:ext cx="8766928" cy="56655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сложившийся образ взаимодействия с окружающей средой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способностью изменять свои действия под влиянием внутренних и внешних факторов.</a:t>
            </a:r>
          </a:p>
          <a:p>
            <a:pPr marL="0" indent="0" algn="just">
              <a:buNone/>
            </a:pPr>
            <a:endParaRPr lang="ru-RU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559EFB5-88F0-4313-9E36-F6ABDF13395D}"/>
              </a:ext>
            </a:extLst>
          </p:cNvPr>
          <p:cNvSpPr/>
          <p:nvPr/>
        </p:nvSpPr>
        <p:spPr>
          <a:xfrm>
            <a:off x="254524" y="4430600"/>
            <a:ext cx="2337847" cy="1560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окружающих факторов</a:t>
            </a:r>
          </a:p>
          <a:p>
            <a:pPr algn="ctr"/>
            <a:endParaRPr lang="ru-RU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7E42DAA-7CCD-45B0-992B-9ADBC998A25D}"/>
              </a:ext>
            </a:extLst>
          </p:cNvPr>
          <p:cNvSpPr/>
          <p:nvPr/>
        </p:nvSpPr>
        <p:spPr>
          <a:xfrm>
            <a:off x="3105262" y="4430601"/>
            <a:ext cx="2729930" cy="15444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меняет среду/среда меняет поведение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43B39E6-F75E-424D-AF02-F2B0A421A247}"/>
              </a:ext>
            </a:extLst>
          </p:cNvPr>
          <p:cNvSpPr/>
          <p:nvPr/>
        </p:nvSpPr>
        <p:spPr>
          <a:xfrm>
            <a:off x="6419654" y="4446313"/>
            <a:ext cx="2139885" cy="15444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наблюдать и описать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2023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A4A3B-9924-4157-A4D3-C8C52D53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5254" y="443109"/>
            <a:ext cx="5405122" cy="39115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Нежелательное проблемное  поведение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E95458-E326-4918-956A-E2853DEB0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742" y="3422673"/>
            <a:ext cx="2334970" cy="11034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1B16B0-8628-4D17-8507-14E980364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680" y="2319201"/>
            <a:ext cx="2334970" cy="11034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1FBB04-EB88-4F87-9D89-AE58681B5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517" y="4507925"/>
            <a:ext cx="2334970" cy="110347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245757" y="1222479"/>
            <a:ext cx="2318994" cy="108408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A62326-99CC-41D7-BA1F-DA5AA0B0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402" y="5586850"/>
            <a:ext cx="2630656" cy="11034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700425A-9DCD-4F2B-8957-98A543B458CD}"/>
              </a:ext>
            </a:extLst>
          </p:cNvPr>
          <p:cNvSpPr txBox="1"/>
          <p:nvPr/>
        </p:nvSpPr>
        <p:spPr>
          <a:xfrm>
            <a:off x="2004220" y="2428905"/>
            <a:ext cx="17938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опасным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2629CA-1A3F-4094-ABA0-92111EFA225A}"/>
              </a:ext>
            </a:extLst>
          </p:cNvPr>
          <p:cNvSpPr txBox="1"/>
          <p:nvPr/>
        </p:nvSpPr>
        <p:spPr>
          <a:xfrm>
            <a:off x="3544411" y="3531847"/>
            <a:ext cx="15659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Мешает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57B704-DC8D-457C-A7AE-CCD3D6CF2388}"/>
              </a:ext>
            </a:extLst>
          </p:cNvPr>
          <p:cNvSpPr txBox="1"/>
          <p:nvPr/>
        </p:nvSpPr>
        <p:spPr>
          <a:xfrm>
            <a:off x="546250" y="1365860"/>
            <a:ext cx="20185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неприемлемо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3164A7-C216-48E9-85EA-7C8360B8557B}"/>
              </a:ext>
            </a:extLst>
          </p:cNvPr>
          <p:cNvSpPr txBox="1"/>
          <p:nvPr/>
        </p:nvSpPr>
        <p:spPr>
          <a:xfrm>
            <a:off x="6050402" y="5713123"/>
            <a:ext cx="2630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 качество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семьи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5E1C57-32DC-4B22-B268-1CC80DC153D3}"/>
              </a:ext>
            </a:extLst>
          </p:cNvPr>
          <p:cNvSpPr txBox="1"/>
          <p:nvPr/>
        </p:nvSpPr>
        <p:spPr>
          <a:xfrm>
            <a:off x="4631332" y="4637835"/>
            <a:ext cx="1558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Всегда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реагируют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DC0493E-B241-43CC-83FD-955FC7D4F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69599" y="2844403"/>
            <a:ext cx="7620000" cy="381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BBB91B-14BC-4BEC-A174-26E23FE961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9070" y="2173499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145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object 18"/>
          <p:cNvSpPr txBox="1"/>
          <p:nvPr/>
        </p:nvSpPr>
        <p:spPr>
          <a:xfrm>
            <a:off x="424206" y="3396555"/>
            <a:ext cx="2292958" cy="923330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Катя</a:t>
            </a:r>
            <a:r>
              <a:rPr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бьет</a:t>
            </a:r>
            <a:r>
              <a:rPr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сверстника</a:t>
            </a:r>
            <a:r>
              <a:rPr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pc="-5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пытаясь</a:t>
            </a:r>
            <a:r>
              <a:rPr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завладеть</a:t>
            </a:r>
            <a:r>
              <a:rPr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игрушкой</a:t>
            </a:r>
            <a:r>
              <a:rPr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5" name="object 19"/>
          <p:cNvSpPr txBox="1"/>
          <p:nvPr/>
        </p:nvSpPr>
        <p:spPr>
          <a:xfrm>
            <a:off x="3110811" y="3429000"/>
            <a:ext cx="2706919" cy="923330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sz="20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отдай</a:t>
            </a:r>
            <a:r>
              <a:rPr sz="2000" spc="-1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игрушку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пускай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успокоится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76" name="object 20"/>
          <p:cNvSpPr txBox="1"/>
          <p:nvPr/>
        </p:nvSpPr>
        <p:spPr>
          <a:xfrm>
            <a:off x="6042616" y="3390034"/>
            <a:ext cx="2490068" cy="923330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sz="2000" spc="-10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добиваться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желаемого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sz="2000"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</a:t>
            </a:r>
            <a:r>
              <a:rPr sz="2000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sz="2000"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  <a:endParaRPr sz="2000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" name="object 21"/>
          <p:cNvSpPr txBox="1"/>
          <p:nvPr/>
        </p:nvSpPr>
        <p:spPr>
          <a:xfrm>
            <a:off x="424206" y="5011997"/>
            <a:ext cx="2292958" cy="1231106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каша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sz="2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сбрасывает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тарелку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стола</a:t>
            </a:r>
            <a:r>
              <a:rPr sz="20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8" name="object 22"/>
          <p:cNvSpPr txBox="1"/>
          <p:nvPr/>
        </p:nvSpPr>
        <p:spPr>
          <a:xfrm>
            <a:off x="3101385" y="5011997"/>
            <a:ext cx="2716345" cy="1231106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назвав</a:t>
            </a:r>
            <a:r>
              <a:rPr sz="20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невоспитанной</a:t>
            </a:r>
            <a:r>
              <a:rPr sz="20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девочкой</a:t>
            </a:r>
            <a:r>
              <a:rPr sz="20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spc="-5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выставляет</a:t>
            </a:r>
            <a:r>
              <a:rPr sz="2000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Олю</a:t>
            </a:r>
            <a:r>
              <a:rPr sz="20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000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кухни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9" name="object 23"/>
          <p:cNvSpPr txBox="1"/>
          <p:nvPr/>
        </p:nvSpPr>
        <p:spPr>
          <a:xfrm>
            <a:off x="6042616" y="5019542"/>
            <a:ext cx="2490068" cy="1256754"/>
          </a:xfrm>
          <a:prstGeom prst="rect">
            <a:avLst/>
          </a:prstGeom>
          <a:ln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sz="20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отказаться</a:t>
            </a:r>
            <a:r>
              <a:rPr sz="2000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5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2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4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  <a:endParaRPr lang="en-US" sz="2000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endParaRPr lang="en-US" sz="2000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indent="12700">
              <a:spcBef>
                <a:spcPts val="1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endParaRPr sz="2000" spc="-4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71DF393-83E7-421F-BEBB-7950D57D1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252" y="562369"/>
            <a:ext cx="5405122" cy="39115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Знакомы ли вам такие ситуации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5499E89-F1E7-4AEF-820E-A11C4D662936}"/>
              </a:ext>
            </a:extLst>
          </p:cNvPr>
          <p:cNvSpPr/>
          <p:nvPr/>
        </p:nvSpPr>
        <p:spPr>
          <a:xfrm>
            <a:off x="379317" y="1550833"/>
            <a:ext cx="2337847" cy="1560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/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закатил истерику  в магазине - упал на  пол, стучал ногами и  громко кричал</a:t>
            </a:r>
          </a:p>
          <a:p>
            <a:pPr algn="ctr"/>
            <a:endParaRPr lang="ru-RU" b="1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FF926BD-7BB3-4EAA-9757-F1391FEDE55C}"/>
              </a:ext>
            </a:extLst>
          </p:cNvPr>
          <p:cNvSpPr/>
          <p:nvPr/>
        </p:nvSpPr>
        <p:spPr>
          <a:xfrm>
            <a:off x="3110812" y="1541429"/>
            <a:ext cx="2586499" cy="1560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/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покупает, чтобы успокоить  ребенка, за поведение  которого ей стыдно перед окружающими</a:t>
            </a:r>
          </a:p>
          <a:p>
            <a:pPr algn="ctr"/>
            <a:endParaRPr lang="ru-RU" b="1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36DBF0DB-34A9-45E4-B8B5-1332F0FD133F}"/>
              </a:ext>
            </a:extLst>
          </p:cNvPr>
          <p:cNvSpPr/>
          <p:nvPr/>
        </p:nvSpPr>
        <p:spPr>
          <a:xfrm>
            <a:off x="6042616" y="1550833"/>
            <a:ext cx="2337847" cy="1560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добиваться  желаемого /  получить  предмет</a:t>
            </a:r>
          </a:p>
          <a:p>
            <a:pPr algn="ctr"/>
            <a:endParaRPr lang="ru-RU" b="1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13DFD-1CE5-4AB9-BB39-6CEC10680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119" y="490207"/>
            <a:ext cx="6437425" cy="39115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Знакомы ли вам такие ситуации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4D61A0-DF36-46B2-A02A-053F85405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3747" y="1098033"/>
            <a:ext cx="2597232" cy="14964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FC12FD-B3EA-4305-858C-242CE70E7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883" y="1086397"/>
            <a:ext cx="2615411" cy="154242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009894-F027-44FF-9B96-B77BBBEB3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231" y="2661021"/>
            <a:ext cx="2615411" cy="21313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E58320-F044-427F-A63D-6D95417F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61" y="4851478"/>
            <a:ext cx="2615411" cy="15424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300641-E7C2-49E0-A02E-ED7A59FF8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571" y="4870300"/>
            <a:ext cx="2753946" cy="154242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CB50713-4C46-45CF-B240-35B7DEC10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225" y="2636674"/>
            <a:ext cx="2615411" cy="21173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8BB9B0-7598-4F80-B209-20993F500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" y="4851478"/>
            <a:ext cx="2615411" cy="15424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85C23E-380A-46CD-8AB3-C44EC13B3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34" y="2636674"/>
            <a:ext cx="2615411" cy="21951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9E865B-3332-41C3-B3BA-545A6A135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225" y="1047790"/>
            <a:ext cx="2615411" cy="15424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1F366D3-40A5-456F-9952-201C6F0F5802}"/>
              </a:ext>
            </a:extLst>
          </p:cNvPr>
          <p:cNvSpPr txBox="1"/>
          <p:nvPr/>
        </p:nvSpPr>
        <p:spPr>
          <a:xfrm>
            <a:off x="6180139" y="5210194"/>
            <a:ext cx="4604994" cy="746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98120" indent="90805" algn="l">
              <a:spcBef>
                <a:spcPts val="3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/>
              <a:t>Как</a:t>
            </a:r>
            <a:r>
              <a:rPr lang="ru-RU" b="1" spc="-104" dirty="0"/>
              <a:t> </a:t>
            </a:r>
            <a:r>
              <a:rPr lang="ru-RU" b="1" dirty="0"/>
              <a:t>добиваться</a:t>
            </a:r>
          </a:p>
          <a:p>
            <a:pPr marR="198120" indent="90805" algn="l">
              <a:spcBef>
                <a:spcPts val="3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/>
              <a:t> </a:t>
            </a:r>
            <a:r>
              <a:rPr lang="ru-RU" b="1" spc="-540" dirty="0"/>
              <a:t> </a:t>
            </a:r>
            <a:r>
              <a:rPr lang="ru-RU" b="1" spc="-4" dirty="0"/>
              <a:t>внимания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07E62B-F651-4874-9DB9-3905406F1486}"/>
              </a:ext>
            </a:extLst>
          </p:cNvPr>
          <p:cNvSpPr txBox="1"/>
          <p:nvPr/>
        </p:nvSpPr>
        <p:spPr>
          <a:xfrm>
            <a:off x="38416" y="5024914"/>
            <a:ext cx="5425126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61289" indent="90805" algn="l">
              <a:spcBef>
                <a:spcPts val="3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Коля</a:t>
            </a:r>
            <a:r>
              <a:rPr lang="ru-RU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</a:p>
          <a:p>
            <a:pPr marR="161289" indent="90805" algn="l">
              <a:spcBef>
                <a:spcPts val="3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ru-RU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</a:t>
            </a:r>
            <a:r>
              <a:rPr lang="ru-RU" spc="-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выкрикивает </a:t>
            </a:r>
          </a:p>
          <a:p>
            <a:pPr marR="161289" indent="90805" algn="l">
              <a:spcBef>
                <a:spcPts val="3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ru-RU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нехорошие</a:t>
            </a:r>
            <a:r>
              <a:rPr lang="ru-RU" spc="-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E41288-522A-453B-A29A-61731D48649A}"/>
              </a:ext>
            </a:extLst>
          </p:cNvPr>
          <p:cNvSpPr txBox="1"/>
          <p:nvPr/>
        </p:nvSpPr>
        <p:spPr>
          <a:xfrm>
            <a:off x="38416" y="2718877"/>
            <a:ext cx="4625499" cy="213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Дима начитает </a:t>
            </a:r>
          </a:p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капризничать,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тереть </a:t>
            </a:r>
          </a:p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spc="-5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глаза,</a:t>
            </a:r>
            <a:r>
              <a:rPr lang="ru-RU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</a:t>
            </a:r>
            <a:r>
              <a:rPr lang="ru-RU" spc="-3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плакать</a:t>
            </a:r>
          </a:p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spc="-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порвал листок,</a:t>
            </a:r>
          </a:p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котором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</a:t>
            </a:r>
          </a:p>
          <a:p>
            <a:pPr marR="119379" indent="90805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</a:t>
            </a:r>
            <a:r>
              <a:rPr lang="ru-RU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54386D-ABEC-46F7-9EC4-E7F707F9AB08}"/>
              </a:ext>
            </a:extLst>
          </p:cNvPr>
          <p:cNvSpPr txBox="1"/>
          <p:nvPr/>
        </p:nvSpPr>
        <p:spPr>
          <a:xfrm>
            <a:off x="3111896" y="1115385"/>
            <a:ext cx="301132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1439" algn="l">
              <a:spcBef>
                <a:spcPts val="300"/>
              </a:spcBef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ru-RU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R="858519" indent="91439" algn="l"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«Ты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всегда!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R="858519" indent="91439" algn="l"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Немедленно</a:t>
            </a:r>
            <a:r>
              <a:rPr lang="ru-RU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сядь</a:t>
            </a:r>
          </a:p>
          <a:p>
            <a:pPr marR="858519" indent="91439" algn="l">
              <a:defRPr sz="2000" spc="-4">
                <a:latin typeface="Arial"/>
                <a:ea typeface="Arial"/>
                <a:cs typeface="Arial"/>
                <a:sym typeface="Arial"/>
              </a:defRPr>
            </a:pPr>
            <a:r>
              <a:rPr lang="ru-RU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pc="-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05BA15-EEBF-4DDE-BE15-D077AF5F00B3}"/>
              </a:ext>
            </a:extLst>
          </p:cNvPr>
          <p:cNvSpPr txBox="1"/>
          <p:nvPr/>
        </p:nvSpPr>
        <p:spPr>
          <a:xfrm>
            <a:off x="3074511" y="2753197"/>
            <a:ext cx="255166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 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наверное</a:t>
            </a:r>
            <a:r>
              <a:rPr lang="ru-RU" sz="20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устал»</a:t>
            </a:r>
          </a:p>
          <a:p>
            <a:r>
              <a:rPr lang="ru-RU" sz="2000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</a:t>
            </a:r>
            <a:r>
              <a:rPr lang="ru-RU" sz="2000" spc="-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Диме колючий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мячик»</a:t>
            </a:r>
          </a:p>
          <a:p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84873B-D162-4A52-975B-A846E6618D22}"/>
              </a:ext>
            </a:extLst>
          </p:cNvPr>
          <p:cNvSpPr txBox="1"/>
          <p:nvPr/>
        </p:nvSpPr>
        <p:spPr>
          <a:xfrm>
            <a:off x="3111896" y="5018960"/>
            <a:ext cx="21748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</a:t>
            </a:r>
            <a:r>
              <a:rPr lang="ru-RU" sz="20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«Перестань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немедленно».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1CB3177-24F0-463C-8933-FC351FAD3B3C}"/>
              </a:ext>
            </a:extLst>
          </p:cNvPr>
          <p:cNvSpPr txBox="1"/>
          <p:nvPr/>
        </p:nvSpPr>
        <p:spPr>
          <a:xfrm>
            <a:off x="6123225" y="1403925"/>
            <a:ext cx="2471382" cy="746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198120" lvl="0" indent="9080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Как</a:t>
            </a:r>
            <a:r>
              <a:rPr kumimoji="0" lang="ru-RU" sz="2000" b="1" i="0" u="none" strike="noStrike" kern="1200" cap="none" spc="-104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добиваться</a:t>
            </a:r>
          </a:p>
          <a:p>
            <a:pPr marL="0" marR="198120" lvl="0" indent="9080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2000" b="1" i="0" u="none" strike="noStrike" kern="1200" cap="none" spc="-54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2000" b="1" i="0" u="none" strike="noStrike" kern="1200" cap="none" spc="-4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внимания</a:t>
            </a:r>
            <a:endParaRPr kumimoji="0" lang="ru-RU" sz="2000" b="1" i="0" u="none" strike="noStrike" kern="1200" cap="none" spc="-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1EA36B-35F0-4259-94F9-96001D6CEAFD}"/>
              </a:ext>
            </a:extLst>
          </p:cNvPr>
          <p:cNvSpPr txBox="1"/>
          <p:nvPr/>
        </p:nvSpPr>
        <p:spPr>
          <a:xfrm>
            <a:off x="5893571" y="2953251"/>
            <a:ext cx="24033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отказаться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активности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7875315-C354-4D6B-9C6C-FAA73467F94F}"/>
              </a:ext>
            </a:extLst>
          </p:cNvPr>
          <p:cNvSpPr txBox="1"/>
          <p:nvPr/>
        </p:nvSpPr>
        <p:spPr>
          <a:xfrm>
            <a:off x="129792" y="1115385"/>
            <a:ext cx="2703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кричит и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вскакивает из-за парты</a:t>
            </a:r>
          </a:p>
        </p:txBody>
      </p:sp>
    </p:spTree>
    <p:extLst>
      <p:ext uri="{BB962C8B-B14F-4D97-AF65-F5344CB8AC3E}">
        <p14:creationId xmlns:p14="http://schemas.microsoft.com/office/powerpoint/2010/main" val="95469033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Почему проблемное поведение так легко возникает?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CECD854B-6C68-4CE0-ECC3-F5EE402FD71F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1058466" y="2271713"/>
          <a:ext cx="6685359" cy="2872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16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object 2"/>
          <p:cNvSpPr txBox="1">
            <a:spLocks noGrp="1"/>
          </p:cNvSpPr>
          <p:nvPr>
            <p:ph type="title"/>
          </p:nvPr>
        </p:nvSpPr>
        <p:spPr>
          <a:xfrm>
            <a:off x="2218054" y="318336"/>
            <a:ext cx="4707892" cy="57404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defRPr sz="3600" spc="-100">
                <a:solidFill>
                  <a:srgbClr val="FF0000"/>
                </a:solidFill>
              </a:defRPr>
            </a:lvl1pPr>
          </a:lstStyle>
          <a:p>
            <a:r>
              <a:rPr dirty="0" err="1"/>
              <a:t>Причины</a:t>
            </a:r>
            <a:r>
              <a:rPr dirty="0"/>
              <a:t> </a:t>
            </a:r>
            <a:r>
              <a:rPr dirty="0" err="1"/>
              <a:t>поведения</a:t>
            </a:r>
            <a:endParaRPr dirty="0"/>
          </a:p>
        </p:txBody>
      </p:sp>
      <p:graphicFrame>
        <p:nvGraphicFramePr>
          <p:cNvPr id="149" name="object 3"/>
          <p:cNvGraphicFramePr/>
          <p:nvPr>
            <p:extLst>
              <p:ext uri="{D42A27DB-BD31-4B8C-83A1-F6EECF244321}">
                <p14:modId xmlns:p14="http://schemas.microsoft.com/office/powerpoint/2010/main" val="4184261088"/>
              </p:ext>
            </p:extLst>
          </p:nvPr>
        </p:nvGraphicFramePr>
        <p:xfrm>
          <a:off x="353930" y="1159497"/>
          <a:ext cx="8262618" cy="426091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133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9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005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sz="3200" b="1" spc="-4" dirty="0" err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Получить</a:t>
                      </a:r>
                      <a:endParaRPr sz="3200" b="1" spc="-4" dirty="0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6095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sz="3200" b="1" spc="-4" dirty="0" err="1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Отказаться</a:t>
                      </a:r>
                      <a:endParaRPr sz="3200" b="1" spc="-4" dirty="0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6095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344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sz="2000" spc="-4">
                          <a:latin typeface="Arial"/>
                          <a:ea typeface="Arial"/>
                          <a:cs typeface="Arial"/>
                          <a:sym typeface="Arial"/>
                        </a:rPr>
                        <a:t>Внимание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E0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sz="2000" spc="-4">
                          <a:latin typeface="Arial"/>
                          <a:ea typeface="Arial"/>
                          <a:cs typeface="Arial"/>
                          <a:sym typeface="Arial"/>
                        </a:rPr>
                        <a:t>Внимание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E0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3445">
                <a:tc>
                  <a:txBody>
                    <a:bodyPr/>
                    <a:lstStyle/>
                    <a:p>
                      <a:pPr indent="5714" algn="ctr">
                        <a:spcBef>
                          <a:spcPts val="300"/>
                        </a:spcBef>
                        <a:defRPr sz="2000" spc="-4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Доступ </a:t>
                      </a:r>
                      <a:r>
                        <a:rPr spc="0"/>
                        <a:t>к </a:t>
                      </a:r>
                      <a:r>
                        <a:t>предметам/активностям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F1F6"/>
                    </a:solidFill>
                  </a:tcPr>
                </a:tc>
                <a:tc>
                  <a:txBody>
                    <a:bodyPr/>
                    <a:lstStyle/>
                    <a:p>
                      <a:pPr indent="5714" algn="ctr">
                        <a:spcBef>
                          <a:spcPts val="300"/>
                        </a:spcBef>
                        <a:defRPr sz="2000" spc="-4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Доступ </a:t>
                      </a:r>
                      <a:r>
                        <a:rPr spc="0"/>
                        <a:t>к </a:t>
                      </a:r>
                      <a:r>
                        <a:t>предметам/активностям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F1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3445">
                <a:tc>
                  <a:txBody>
                    <a:bodyPr/>
                    <a:lstStyle/>
                    <a:p>
                      <a:pPr indent="5714" algn="ctr">
                        <a:spcBef>
                          <a:spcPts val="300"/>
                        </a:spcBef>
                        <a:defRPr sz="2000" spc="-4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Сенсорные</a:t>
                      </a:r>
                      <a:r>
                        <a:rPr spc="-19"/>
                        <a:t> </a:t>
                      </a:r>
                      <a:r>
                        <a:t>ощущения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E0ED"/>
                    </a:solidFill>
                  </a:tcPr>
                </a:tc>
                <a:tc>
                  <a:txBody>
                    <a:bodyPr/>
                    <a:lstStyle/>
                    <a:p>
                      <a:pPr indent="5714" algn="ctr">
                        <a:spcBef>
                          <a:spcPts val="300"/>
                        </a:spcBef>
                        <a:defRPr sz="2000" spc="-4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rPr dirty="0" err="1"/>
                        <a:t>Сенсорные</a:t>
                      </a:r>
                      <a:r>
                        <a:rPr spc="-19" dirty="0"/>
                        <a:t> </a:t>
                      </a:r>
                      <a:r>
                        <a:rPr dirty="0" err="1"/>
                        <a:t>ощущения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E0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object 2"/>
          <p:cNvSpPr txBox="1">
            <a:spLocks noGrp="1"/>
          </p:cNvSpPr>
          <p:nvPr>
            <p:ph type="title"/>
          </p:nvPr>
        </p:nvSpPr>
        <p:spPr>
          <a:xfrm>
            <a:off x="2129373" y="335607"/>
            <a:ext cx="4470401" cy="4064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2500">
                <a:solidFill>
                  <a:srgbClr val="FF2600"/>
                </a:solidFill>
              </a:defRPr>
            </a:pPr>
            <a:r>
              <a:rPr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предшествовало</a:t>
            </a:r>
            <a:r>
              <a:rPr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188" name="object 3"/>
          <p:cNvSpPr txBox="1"/>
          <p:nvPr/>
        </p:nvSpPr>
        <p:spPr>
          <a:xfrm>
            <a:off x="2822357" y="864972"/>
            <a:ext cx="2764791" cy="357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500" b="1">
                <a:solidFill>
                  <a:srgbClr val="FF26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и</a:t>
            </a:r>
            <a:r>
              <a:rPr spc="-30" dirty="0"/>
              <a:t> </a:t>
            </a:r>
            <a:r>
              <a:rPr dirty="0"/>
              <a:t>к</a:t>
            </a:r>
            <a:r>
              <a:rPr spc="-20" dirty="0"/>
              <a:t> </a:t>
            </a:r>
            <a:r>
              <a:rPr spc="-5" dirty="0" err="1"/>
              <a:t>чему</a:t>
            </a:r>
            <a:r>
              <a:rPr spc="-20" dirty="0"/>
              <a:t> </a:t>
            </a:r>
            <a:r>
              <a:rPr spc="-5" dirty="0" err="1"/>
              <a:t>привело</a:t>
            </a:r>
            <a:endParaRPr spc="-5" dirty="0"/>
          </a:p>
        </p:txBody>
      </p:sp>
      <p:sp>
        <p:nvSpPr>
          <p:cNvPr id="189" name="object 4"/>
          <p:cNvSpPr txBox="1"/>
          <p:nvPr/>
        </p:nvSpPr>
        <p:spPr>
          <a:xfrm>
            <a:off x="764538" y="4160520"/>
            <a:ext cx="759461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8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A</a:t>
            </a:r>
          </a:p>
        </p:txBody>
      </p:sp>
      <p:sp>
        <p:nvSpPr>
          <p:cNvPr id="190" name="object 5"/>
          <p:cNvSpPr txBox="1"/>
          <p:nvPr/>
        </p:nvSpPr>
        <p:spPr>
          <a:xfrm>
            <a:off x="4117340" y="2255520"/>
            <a:ext cx="759461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8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191" name="object 6"/>
          <p:cNvSpPr txBox="1"/>
          <p:nvPr/>
        </p:nvSpPr>
        <p:spPr>
          <a:xfrm>
            <a:off x="7393940" y="4084320"/>
            <a:ext cx="759461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8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C</a:t>
            </a:r>
          </a:p>
        </p:txBody>
      </p:sp>
      <p:sp>
        <p:nvSpPr>
          <p:cNvPr id="198" name="object 13"/>
          <p:cNvSpPr txBox="1"/>
          <p:nvPr/>
        </p:nvSpPr>
        <p:spPr>
          <a:xfrm>
            <a:off x="408284" y="5330089"/>
            <a:ext cx="2702562" cy="812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lnSpc>
                <a:spcPts val="2100"/>
              </a:lnSpc>
              <a:spcBef>
                <a:spcPts val="200"/>
              </a:spcBef>
              <a:defRPr spc="-5">
                <a:latin typeface="Tahoma"/>
                <a:ea typeface="Tahoma"/>
                <a:cs typeface="Tahoma"/>
                <a:sym typeface="Tahoma"/>
              </a:defRPr>
            </a:pPr>
            <a:r>
              <a:rPr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Предшествующее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</a:t>
            </a:r>
            <a:r>
              <a:rPr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sz="2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r>
              <a:rPr sz="2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sz="2400" spc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9" name="object 14"/>
          <p:cNvSpPr txBox="1"/>
          <p:nvPr/>
        </p:nvSpPr>
        <p:spPr>
          <a:xfrm>
            <a:off x="6489915" y="5219482"/>
            <a:ext cx="2567510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2000">
                <a:latin typeface="Tahoma"/>
                <a:ea typeface="Tahoma"/>
                <a:cs typeface="Tahoma"/>
                <a:sym typeface="Tahoma"/>
              </a:defRPr>
            </a:pPr>
            <a:r>
              <a:rPr dirty="0" err="1">
                <a:solidFill>
                  <a:srgbClr val="002060"/>
                </a:solidFill>
              </a:rPr>
              <a:t>Послед</a:t>
            </a:r>
            <a:r>
              <a:rPr spc="-4" dirty="0" err="1">
                <a:solidFill>
                  <a:srgbClr val="002060"/>
                </a:solidFill>
              </a:rPr>
              <a:t>с</a:t>
            </a:r>
            <a:r>
              <a:rPr dirty="0" err="1">
                <a:solidFill>
                  <a:srgbClr val="002060"/>
                </a:solidFill>
              </a:rPr>
              <a:t>тви</a:t>
            </a:r>
            <a:r>
              <a:rPr spc="-4" dirty="0" err="1">
                <a:solidFill>
                  <a:srgbClr val="002060"/>
                </a:solidFill>
              </a:rPr>
              <a:t>я</a:t>
            </a:r>
            <a:r>
              <a:rPr dirty="0">
                <a:solidFill>
                  <a:srgbClr val="002060"/>
                </a:solidFill>
              </a:rPr>
              <a:t>/</a:t>
            </a:r>
            <a:r>
              <a:rPr dirty="0" err="1">
                <a:solidFill>
                  <a:srgbClr val="002060"/>
                </a:solidFill>
              </a:rPr>
              <a:t>ч</a:t>
            </a:r>
            <a:r>
              <a:rPr spc="-4" dirty="0" err="1">
                <a:solidFill>
                  <a:srgbClr val="002060"/>
                </a:solidFill>
              </a:rPr>
              <a:t>т</a:t>
            </a:r>
            <a:r>
              <a:rPr dirty="0" err="1">
                <a:solidFill>
                  <a:srgbClr val="002060"/>
                </a:solidFill>
              </a:rPr>
              <a:t>о</a:t>
            </a:r>
            <a:r>
              <a:rPr dirty="0">
                <a:solidFill>
                  <a:srgbClr val="002060"/>
                </a:solidFill>
              </a:rPr>
              <a:t>  </a:t>
            </a:r>
            <a:r>
              <a:rPr spc="-4" dirty="0" err="1">
                <a:solidFill>
                  <a:srgbClr val="002060"/>
                </a:solidFill>
              </a:rPr>
              <a:t>произошло</a:t>
            </a:r>
            <a:r>
              <a:rPr spc="-4" dirty="0">
                <a:solidFill>
                  <a:srgbClr val="002060"/>
                </a:solidFill>
              </a:rPr>
              <a:t> </a:t>
            </a:r>
            <a:r>
              <a:rPr dirty="0">
                <a:solidFill>
                  <a:srgbClr val="002060"/>
                </a:solidFill>
              </a:rPr>
              <a:t>в </a:t>
            </a:r>
            <a:r>
              <a:rPr spc="4" dirty="0">
                <a:solidFill>
                  <a:srgbClr val="002060"/>
                </a:solidFill>
              </a:rPr>
              <a:t> </a:t>
            </a:r>
            <a:r>
              <a:rPr spc="-4" dirty="0" err="1">
                <a:solidFill>
                  <a:srgbClr val="002060"/>
                </a:solidFill>
              </a:rPr>
              <a:t>результате</a:t>
            </a:r>
            <a:endParaRPr spc="-4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534BCF-C4BD-420F-9D4A-2B47CD83B042}"/>
              </a:ext>
            </a:extLst>
          </p:cNvPr>
          <p:cNvSpPr txBox="1"/>
          <p:nvPr/>
        </p:nvSpPr>
        <p:spPr>
          <a:xfrm>
            <a:off x="2822357" y="3329525"/>
            <a:ext cx="3991023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            </a:t>
            </a: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Поведение,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 которое мы наблюдаем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4CB083BC-D444-4F9E-9C2C-E48CB195CC2C}"/>
              </a:ext>
            </a:extLst>
          </p:cNvPr>
          <p:cNvCxnSpPr/>
          <p:nvPr/>
        </p:nvCxnSpPr>
        <p:spPr>
          <a:xfrm>
            <a:off x="1282045" y="1222886"/>
            <a:ext cx="942681" cy="653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9E4FF438-03FF-4456-8C22-E9FA3AA8E30A}"/>
              </a:ext>
            </a:extLst>
          </p:cNvPr>
          <p:cNvSpPr/>
          <p:nvPr/>
        </p:nvSpPr>
        <p:spPr>
          <a:xfrm rot="19989676">
            <a:off x="1333506" y="3224113"/>
            <a:ext cx="2667523" cy="3310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B57BD0-9522-43AF-8339-51AB15A49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32955">
            <a:off x="4837944" y="2923309"/>
            <a:ext cx="2731713" cy="108801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14778</TotalTime>
  <Words>798</Words>
  <Application>Microsoft Office PowerPoint</Application>
  <PresentationFormat>Экран (4:3)</PresentationFormat>
  <Paragraphs>210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Helvetica Neue</vt:lpstr>
      <vt:lpstr>Tahoma</vt:lpstr>
      <vt:lpstr>Times New Roman</vt:lpstr>
      <vt:lpstr>Tw Cen MT</vt:lpstr>
      <vt:lpstr>Капля</vt:lpstr>
      <vt:lpstr>Управление поведением ребенка </vt:lpstr>
      <vt:lpstr>  ПОВЕДЕНИЕ Все имеет свои причины </vt:lpstr>
      <vt:lpstr>Что такое поведение</vt:lpstr>
      <vt:lpstr>Нежелательное проблемное  поведение</vt:lpstr>
      <vt:lpstr>Знакомы ли вам такие ситуации</vt:lpstr>
      <vt:lpstr>Знакомы ли вам такие ситуации</vt:lpstr>
      <vt:lpstr>Почему проблемное поведение так легко возникает?</vt:lpstr>
      <vt:lpstr>Причины поведения</vt:lpstr>
      <vt:lpstr>ABC – что предшествовало,</vt:lpstr>
      <vt:lpstr> философия поведенческого анализа</vt:lpstr>
      <vt:lpstr>Последствия:</vt:lpstr>
      <vt:lpstr>Позитивное подкрепление  </vt:lpstr>
      <vt:lpstr>Презентация PowerPoint</vt:lpstr>
      <vt:lpstr>Подкрепление: Зачем это делать</vt:lpstr>
      <vt:lpstr>Презентация PowerPoint</vt:lpstr>
      <vt:lpstr>Поиск подкреплений</vt:lpstr>
      <vt:lpstr>Презентация PowerPoint</vt:lpstr>
      <vt:lpstr>Как выбирать объекты для оценки</vt:lpstr>
      <vt:lpstr>Начинаем?</vt:lpstr>
      <vt:lpstr>Презентация PowerPoint</vt:lpstr>
      <vt:lpstr>Примеры</vt:lpstr>
      <vt:lpstr>Выбираем поле битвы</vt:lpstr>
      <vt:lpstr>Реактивное вмешательство B</vt:lpstr>
      <vt:lpstr>Проактивное вмешательство</vt:lpstr>
      <vt:lpstr>РЕАКТИВНОЕ ВМЕШАТЕЛЬСТВО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Natalia</dc:creator>
  <cp:lastModifiedBy>Екатерина Петрова</cp:lastModifiedBy>
  <cp:revision>86</cp:revision>
  <cp:lastPrinted>2022-12-13T10:07:10Z</cp:lastPrinted>
  <dcterms:modified xsi:type="dcterms:W3CDTF">2023-12-25T15:37:52Z</dcterms:modified>
</cp:coreProperties>
</file>